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/>
              <a:t>книжка  в воспитании самостоятельности младших дошкольников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363272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  Воспитатель: </a:t>
            </a:r>
            <a:r>
              <a:rPr lang="ru-RU" sz="1800" dirty="0" err="1" smtClean="0">
                <a:solidFill>
                  <a:schemeClr val="tx1"/>
                </a:solidFill>
              </a:rPr>
              <a:t>Бубличнеко</a:t>
            </a:r>
            <a:r>
              <a:rPr lang="ru-RU" sz="1800" dirty="0" smtClean="0">
                <a:solidFill>
                  <a:schemeClr val="tx1"/>
                </a:solidFill>
              </a:rPr>
              <a:t> Е.Г.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педсовет 3\Бубличенко\photo_2024-02-27_08-22-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77" b="25144"/>
          <a:stretch/>
        </p:blipFill>
        <p:spPr bwMode="auto">
          <a:xfrm>
            <a:off x="0" y="2564532"/>
            <a:ext cx="3040012" cy="43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Как помочь ребенку вырасти самостоятельным?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 начало мы учим ребенка самостоятельно есть, одеваться, умываться. Затем научаем ребенка думать.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43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Самостоятельность – одна из важнейших черт личности.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навыков самообслуживания имеет огромное значение для психического развития ребенка в целом, является важным шагом на пути его его независимости и очень влияет на самооценку ребенка.</a:t>
            </a:r>
            <a:endParaRPr lang="ru-RU" dirty="0"/>
          </a:p>
        </p:txBody>
      </p:sp>
      <p:pic>
        <p:nvPicPr>
          <p:cNvPr id="1027" name="Picture 3" descr="F:\педсовет 3\Бубличенко\photo_2024-02-27_08-23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67850"/>
            <a:ext cx="4536504" cy="34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7620000" cy="360039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Посредством волшебных сказок  можно легко мотивировать ребенка делать с удовольствием </a:t>
            </a:r>
            <a:r>
              <a:rPr lang="ru-RU" sz="3200" dirty="0" smtClean="0"/>
              <a:t>рутинные </a:t>
            </a:r>
            <a:r>
              <a:rPr lang="ru-RU" sz="3200" dirty="0"/>
              <a:t>дела: собирать </a:t>
            </a:r>
            <a:r>
              <a:rPr lang="ru-RU" sz="3200" dirty="0" smtClean="0"/>
              <a:t>игрушки, умываться</a:t>
            </a:r>
            <a:r>
              <a:rPr lang="ru-RU" sz="3200" dirty="0"/>
              <a:t>, одеваться.</a:t>
            </a:r>
          </a:p>
        </p:txBody>
      </p:sp>
      <p:pic>
        <p:nvPicPr>
          <p:cNvPr id="2050" name="Picture 2" descr="F:\педсовет 3\Бубличенко\photo_2024-02-27_08-22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46372"/>
            <a:ext cx="2448272" cy="33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едсовет 3\Бубличенко\photo_2024-02-27_08-2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64881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едсовет 3\Бубличенко\photo_2024-02-27_08-23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8"/>
          <a:stretch/>
        </p:blipFill>
        <p:spPr bwMode="auto">
          <a:xfrm>
            <a:off x="-2828" y="3479413"/>
            <a:ext cx="3297190" cy="33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64" y="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Волшебные сказки (складывание носков)</a:t>
            </a:r>
            <a:endParaRPr lang="ru-RU" sz="2800" dirty="0"/>
          </a:p>
        </p:txBody>
      </p:sp>
      <p:pic>
        <p:nvPicPr>
          <p:cNvPr id="4099" name="Picture 3" descr="F:\педсовет 3\Бубличенко\photo_2024-02-27_08-22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036" y="5805264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мотрите</a:t>
            </a:r>
            <a:r>
              <a:rPr lang="ru-RU" sz="2000" dirty="0"/>
              <a:t>, вот так, спрячем в «норку» свои носочки и они никогда не </a:t>
            </a:r>
            <a:r>
              <a:rPr lang="ru-RU" dirty="0"/>
              <a:t>потеряются!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76111" y="451592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СКАзКА</a:t>
            </a:r>
            <a:r>
              <a:rPr lang="ru-RU" sz="2400" dirty="0" smtClean="0"/>
              <a:t> про забавные ручки и ножки (</a:t>
            </a:r>
            <a:r>
              <a:rPr lang="ru-RU" sz="2400" dirty="0" err="1" smtClean="0"/>
              <a:t>складывние</a:t>
            </a:r>
            <a:r>
              <a:rPr lang="ru-RU" sz="2400" dirty="0" smtClean="0"/>
              <a:t> штанишек, рубашек.)</a:t>
            </a:r>
            <a:endParaRPr lang="ru-RU" sz="2400" dirty="0"/>
          </a:p>
        </p:txBody>
      </p:sp>
      <p:pic>
        <p:nvPicPr>
          <p:cNvPr id="5122" name="Picture 2" descr="F:\педсовет 3\Бубличенко\photo_2024-02-27_08-22-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8017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Бубличенко\photo_2024-02-27_08-22-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3" b="17562"/>
          <a:stretch/>
        </p:blipFill>
        <p:spPr bwMode="auto">
          <a:xfrm>
            <a:off x="3974633" y="1628800"/>
            <a:ext cx="4945753" cy="43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8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Психолог М. Горшкова придумала 10 сказок для самостоятельности «У меня получается !»</a:t>
            </a:r>
            <a:endParaRPr lang="ru-RU" sz="2000" dirty="0"/>
          </a:p>
        </p:txBody>
      </p:sp>
      <p:pic>
        <p:nvPicPr>
          <p:cNvPr id="3074" name="Picture 2" descr="F:\педсовет 3\Бубличенко\photo_2024-02-27_08-23-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11" y="1752600"/>
            <a:ext cx="4511177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2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Сказки – </a:t>
            </a:r>
            <a:r>
              <a:rPr lang="ru-RU" sz="3200" dirty="0" err="1" smtClean="0"/>
              <a:t>Антикапризинки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F:\педсовет 3\Бубличенко\photo_2024-02-27_08-23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64" y="1752600"/>
            <a:ext cx="2326872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6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791200" cy="1371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Умение быть самостоятельным формируется постепенно</a:t>
            </a:r>
            <a:r>
              <a:rPr lang="ru-RU" sz="4000" dirty="0" smtClean="0"/>
              <a:t>. Освоить это качество </a:t>
            </a:r>
            <a:r>
              <a:rPr lang="ru-RU" sz="4000" dirty="0"/>
              <a:t>весело и без стресса </a:t>
            </a:r>
            <a:r>
              <a:rPr lang="ru-RU" sz="4000" dirty="0" smtClean="0"/>
              <a:t>помогают волшебные </a:t>
            </a:r>
            <a:r>
              <a:rPr lang="ru-RU" sz="4000" dirty="0"/>
              <a:t>сказки.</a:t>
            </a:r>
          </a:p>
        </p:txBody>
      </p:sp>
    </p:spTree>
    <p:extLst>
      <p:ext uri="{BB962C8B-B14F-4D97-AF65-F5344CB8AC3E}">
        <p14:creationId xmlns:p14="http://schemas.microsoft.com/office/powerpoint/2010/main" val="267535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95</TotalTime>
  <Words>165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книжка  в воспитании самостоятельности младших дошкольников. </vt:lpstr>
      <vt:lpstr>Как помочь ребенку вырасти самостоятельным?</vt:lpstr>
      <vt:lpstr>Самостоятельность – одна из важнейших черт личности.</vt:lpstr>
      <vt:lpstr>Презентация PowerPoint</vt:lpstr>
      <vt:lpstr>Волшебные сказки (складывание носков)</vt:lpstr>
      <vt:lpstr>СКАзКА про забавные ручки и ножки (складывние штанишек, рубашек.)</vt:lpstr>
      <vt:lpstr>Психолог М. Горшкова придумала 10 сказок для самостоятельности «У меня получается !»</vt:lpstr>
      <vt:lpstr>Сказки – Антикапризинки.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книжка  в воспитании самостоятельности младших дошкольников.</dc:title>
  <dc:creator>User</dc:creator>
  <cp:lastModifiedBy>User</cp:lastModifiedBy>
  <cp:revision>13</cp:revision>
  <dcterms:created xsi:type="dcterms:W3CDTF">2024-02-27T01:05:55Z</dcterms:created>
  <dcterms:modified xsi:type="dcterms:W3CDTF">2024-02-27T03:45:55Z</dcterms:modified>
</cp:coreProperties>
</file>