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58" r:id="rId6"/>
    <p:sldId id="263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5DBF-1802-485B-B475-044BBC97C06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03CA1-D31E-4CD8-BD5C-9E0361B61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8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08912" cy="35010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Индивидуальные и групповые игровые практики, помогающие детям совершенствоваться в применении знакомых приемов </a:t>
            </a:r>
            <a:r>
              <a:rPr lang="ru-RU" sz="3200" dirty="0" err="1" smtClean="0"/>
              <a:t>саморегуляции</a:t>
            </a:r>
            <a:r>
              <a:rPr lang="ru-RU" sz="3200" dirty="0" smtClean="0"/>
              <a:t> и освоении новых.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653136"/>
            <a:ext cx="7416824" cy="1752600"/>
          </a:xfrm>
        </p:spPr>
        <p:txBody>
          <a:bodyPr/>
          <a:lstStyle/>
          <a:p>
            <a:pPr algn="just"/>
            <a:r>
              <a:rPr lang="ru-RU" sz="2000" dirty="0" smtClean="0"/>
              <a:t>                                                                   Воспитатель</a:t>
            </a:r>
            <a:r>
              <a:rPr lang="ru-RU" dirty="0" smtClean="0"/>
              <a:t>: </a:t>
            </a:r>
            <a:r>
              <a:rPr lang="ru-RU" sz="2000" dirty="0" err="1" smtClean="0"/>
              <a:t>Бубличенко</a:t>
            </a:r>
            <a:r>
              <a:rPr lang="ru-RU" sz="2000" dirty="0" smtClean="0"/>
              <a:t>  Е.Г.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66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340768"/>
            <a:ext cx="7524825" cy="4785395"/>
          </a:xfrm>
        </p:spPr>
        <p:txBody>
          <a:bodyPr/>
          <a:lstStyle/>
          <a:p>
            <a:r>
              <a:rPr lang="ru-RU" dirty="0"/>
              <a:t>Человек видит не только глазами. Мудрость и ум, выдержка и спокойствие могут проснуться в твоем третьем глазе. Вытяни указательный палец, напряги его и положи на лоб между бровей над носом. Здесь твой третий глаз, глаз мудрости. </a:t>
            </a:r>
            <a:r>
              <a:rPr lang="ru-RU" dirty="0" err="1"/>
              <a:t>По¬массируй</a:t>
            </a:r>
            <a:r>
              <a:rPr lang="ru-RU" dirty="0"/>
              <a:t> эту точку, приговаривая: «Просыпайся, третий глаз, просыпайся, третий глаз...» 6—10 раз.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«Просыпайся, третий глаз»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85844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988840"/>
            <a:ext cx="7236792" cy="41373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Процесс дыхания имеет важное  значение для регуляции психических процессов. Умение правильно дышать является необходимой основой для успеха. Даже самые элементарные приемы могут дать ощутимый положительный результат ,когда необходимо быстро успокоиться. </a:t>
            </a:r>
          </a:p>
          <a:p>
            <a:pPr marL="0" indent="0">
              <a:buNone/>
            </a:pPr>
            <a:r>
              <a:rPr lang="ru-RU" dirty="0"/>
              <a:t>-Успокаивающий ритм таков, что каждый выдох вдвое длиннее, чем вдох.</a:t>
            </a:r>
          </a:p>
          <a:p>
            <a:pPr marL="0" indent="0">
              <a:buNone/>
            </a:pPr>
            <a:r>
              <a:rPr lang="ru-RU" dirty="0"/>
              <a:t>-В ряде случаев можно сделать глубокий вдох и затем задержать дыхание на 20-30сек.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Третий вариант: </a:t>
            </a:r>
            <a:r>
              <a:rPr lang="ru-RU" dirty="0"/>
              <a:t>Глубокий вдох, выдох…резкими толчками.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Дыхательные упражнения для развития </a:t>
            </a:r>
            <a:r>
              <a:rPr lang="ru-RU" dirty="0" err="1"/>
              <a:t>саморегуляции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010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способность контролировать  свои эмоции и поведение в зависимости от ситуации. Она включает в себя умение справляться с сильной эмоциональной реакцией на различные травмирующие стимулы, умение успокоится , а также умение справляться  с раздражением без эмоциональных вспышек.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Саморегуляция</a:t>
            </a:r>
            <a:r>
              <a:rPr lang="ru-RU" dirty="0"/>
              <a:t>  – это умение управлять собой.</a:t>
            </a:r>
          </a:p>
        </p:txBody>
      </p:sp>
    </p:spTree>
    <p:extLst>
      <p:ext uri="{BB962C8B-B14F-4D97-AF65-F5344CB8AC3E}">
        <p14:creationId xmlns:p14="http://schemas.microsoft.com/office/powerpoint/2010/main" val="28706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Самое правильное  - научить его помогать самому себе ,то есть познакомить с методами </a:t>
            </a:r>
            <a:r>
              <a:rPr lang="ru-RU" dirty="0" err="1"/>
              <a:t>саморегуляции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591056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помочь  ребенку </a:t>
            </a:r>
            <a:r>
              <a:rPr lang="ru-RU" dirty="0" smtClean="0"/>
              <a:t>справиться с  раздражением без </a:t>
            </a:r>
            <a:r>
              <a:rPr lang="ru-RU" dirty="0" err="1" smtClean="0"/>
              <a:t>эмоцональных</a:t>
            </a:r>
            <a:r>
              <a:rPr lang="ru-RU" dirty="0" smtClean="0"/>
              <a:t> вспышек</a:t>
            </a:r>
            <a:endParaRPr lang="ru-RU" dirty="0"/>
          </a:p>
        </p:txBody>
      </p:sp>
      <p:pic>
        <p:nvPicPr>
          <p:cNvPr id="3074" name="Picture 2" descr="C:\Users\User\Desktop\Игры\IMG_20230213_101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367240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32656"/>
            <a:ext cx="7596832" cy="2880320"/>
          </a:xfrm>
        </p:spPr>
        <p:txBody>
          <a:bodyPr/>
          <a:lstStyle/>
          <a:p>
            <a:r>
              <a:rPr lang="ru-RU" dirty="0"/>
              <a:t>Наиболее важное место в технике </a:t>
            </a:r>
            <a:r>
              <a:rPr lang="ru-RU" dirty="0" err="1"/>
              <a:t>саморегуляции</a:t>
            </a:r>
            <a:r>
              <a:rPr lang="ru-RU" dirty="0"/>
              <a:t> занимают специальные упражнения, с помощью которых психика становится восприимчивой к воздействиям – это игровые  упражнения направленные на напряжение и расслабление своего тела, упражнения на дыхание .</a:t>
            </a:r>
          </a:p>
        </p:txBody>
      </p:sp>
      <p:pic>
        <p:nvPicPr>
          <p:cNvPr id="4099" name="Picture 3" descr="C:\Users\User\Desktop\Игры\IMG_20230213_101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68" y="3068960"/>
            <a:ext cx="5945460" cy="32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гры\IMG_20230213_101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1" y="3068960"/>
            <a:ext cx="54691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79"/>
            <a:ext cx="7920880" cy="1800201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83568" y="332656"/>
            <a:ext cx="7596832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Чувствовать себя и свое тело, контролировать свое состояние одно из  важнейших факторов </a:t>
            </a:r>
            <a:r>
              <a:rPr lang="ru-RU" sz="3200" dirty="0" err="1"/>
              <a:t>саморегуляции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52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2736304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/>
              <a:t>«</a:t>
            </a:r>
            <a:r>
              <a:rPr lang="ru-RU" sz="4400" dirty="0" err="1"/>
              <a:t>Щекоталка</a:t>
            </a:r>
            <a:r>
              <a:rPr lang="ru-RU" sz="4400" dirty="0"/>
              <a:t>».</a:t>
            </a:r>
          </a:p>
          <a:p>
            <a:r>
              <a:rPr lang="ru-RU" sz="4400" dirty="0"/>
              <a:t>Цель: обучение умению владеть своими чувствами.</a:t>
            </a:r>
          </a:p>
          <a:p>
            <a:r>
              <a:rPr lang="ru-RU" sz="4400" dirty="0"/>
              <a:t>Ход игры: Дети садятся на стулья, ставят ступни ног на пол и «</a:t>
            </a:r>
            <a:r>
              <a:rPr lang="ru-RU" sz="4400" dirty="0" err="1"/>
              <a:t>замирают».Ведущий</a:t>
            </a:r>
            <a:r>
              <a:rPr lang="ru-RU" sz="4400" dirty="0"/>
              <a:t>, медленно считая до 10-ти, проходит между детьми и легонько щекочет каждого. Детям необходимо не рассмеяться при этом и сохранить неподвижность. При повторном выполнении водит один из детей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Игры </a:t>
            </a:r>
            <a:r>
              <a:rPr lang="ru-RU" sz="2800" dirty="0" smtClean="0">
                <a:solidFill>
                  <a:schemeClr val="tx1"/>
                </a:solidFill>
              </a:rPr>
              <a:t>по </a:t>
            </a:r>
            <a:r>
              <a:rPr lang="ru-RU" sz="2800" dirty="0" err="1">
                <a:solidFill>
                  <a:schemeClr val="tx1"/>
                </a:solidFill>
              </a:rPr>
              <a:t>саморегуляции</a:t>
            </a:r>
            <a:r>
              <a:rPr lang="ru-RU" sz="2800" dirty="0">
                <a:solidFill>
                  <a:schemeClr val="tx1"/>
                </a:solidFill>
              </a:rPr>
              <a:t> для детей 4-5 </a:t>
            </a:r>
            <a:r>
              <a:rPr lang="ru-RU" sz="2800" dirty="0" smtClean="0">
                <a:solidFill>
                  <a:schemeClr val="tx1"/>
                </a:solidFill>
              </a:rPr>
              <a:t>лет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(на  </a:t>
            </a:r>
            <a:r>
              <a:rPr lang="ru-RU" sz="2800" dirty="0">
                <a:solidFill>
                  <a:schemeClr val="tx1"/>
                </a:solidFill>
              </a:rPr>
              <a:t>напряжение  и расслабление мышц)</a:t>
            </a:r>
          </a:p>
        </p:txBody>
      </p:sp>
      <p:pic>
        <p:nvPicPr>
          <p:cNvPr id="7170" name="Picture 2" descr="C:\Users\User\Desktop\Игры\IMG_20230213_10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680520" cy="27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268760"/>
            <a:ext cx="774084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Шалтай-болтай сидел </a:t>
            </a:r>
            <a:r>
              <a:rPr lang="ru-RU" dirty="0"/>
              <a:t>на стене</a:t>
            </a:r>
          </a:p>
          <a:p>
            <a:pPr marL="0" indent="0">
              <a:buNone/>
            </a:pPr>
            <a:r>
              <a:rPr lang="ru-RU" dirty="0" smtClean="0"/>
              <a:t>Шалтай-болтай свалился </a:t>
            </a:r>
            <a:r>
              <a:rPr lang="ru-RU" dirty="0"/>
              <a:t>во сне.</a:t>
            </a:r>
          </a:p>
          <a:p>
            <a:r>
              <a:rPr lang="ru-RU" dirty="0"/>
              <a:t>Ребенок  поворачивает  туловище  вправо влево,  руки  </a:t>
            </a:r>
            <a:r>
              <a:rPr lang="ru-RU" dirty="0" smtClean="0"/>
              <a:t>свободно болтаются</a:t>
            </a:r>
            <a:r>
              <a:rPr lang="ru-RU" dirty="0"/>
              <a:t>,  как  у  тряпичной  куклы.  На  слова  «свалился  во  сне»  </a:t>
            </a:r>
            <a:r>
              <a:rPr lang="ru-RU" dirty="0" smtClean="0"/>
              <a:t>резко наклонить </a:t>
            </a:r>
            <a:r>
              <a:rPr lang="ru-RU" dirty="0"/>
              <a:t>корпус тела вниз.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</a:t>
            </a:r>
            <a:r>
              <a:rPr lang="ru-RU" dirty="0" err="1" smtClean="0"/>
              <a:t>Шалтай</a:t>
            </a:r>
            <a:r>
              <a:rPr lang="ru-RU" dirty="0" smtClean="0"/>
              <a:t> Болтай»</a:t>
            </a:r>
            <a:endParaRPr lang="ru-RU" dirty="0"/>
          </a:p>
        </p:txBody>
      </p:sp>
      <p:pic>
        <p:nvPicPr>
          <p:cNvPr id="8194" name="Picture 2" descr="C:\Users\User\Desktop\Игры\IMG_20230213_101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33056"/>
            <a:ext cx="3888432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Игры\IMG_20230213_101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61766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12776"/>
            <a:ext cx="7380808" cy="4713387"/>
          </a:xfrm>
        </p:spPr>
        <p:txBody>
          <a:bodyPr/>
          <a:lstStyle/>
          <a:p>
            <a:r>
              <a:rPr lang="ru-RU" dirty="0" smtClean="0"/>
              <a:t>-Давайте попробуем изобразить движения разных животных. Хлопну в ладоши один раз, прыгай как зайчик. Хлопну – два раза – ходи в вразвалочку, как  медведь. Хлопну три раза , «превращайся» в цаплю, которая умеет долго стоять на одной ноге.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«Зоопарк»</a:t>
            </a:r>
            <a:endParaRPr lang="ru-RU" dirty="0"/>
          </a:p>
        </p:txBody>
      </p:sp>
      <p:pic>
        <p:nvPicPr>
          <p:cNvPr id="9218" name="Picture 2" descr="C:\Users\User\Desktop\Игры\IMG_20230213_101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14328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772816"/>
            <a:ext cx="7740848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«Спаси птенца»</a:t>
            </a:r>
          </a:p>
          <a:p>
            <a:pPr marL="0" indent="0">
              <a:buNone/>
            </a:pPr>
            <a:r>
              <a:rPr lang="ru-RU" sz="1800" dirty="0" smtClean="0"/>
              <a:t>- Представь</a:t>
            </a:r>
            <a:r>
              <a:rPr lang="ru-RU" sz="1800" dirty="0"/>
              <a:t>, что у тебя в руках маленький беспомощный птенец. Вытяни руки ладонями вверх. А теперь согрей его, медленно, по одному пальчику сложи ладони, спрячь в них птенца, подыши на него, согревая своим ровным, спокойным дыханием, приложи ладони к своей груди, отдай птенцу доброту своего сердца и дыхания. А теперь раскрой ладони и ты увидишь, что птенец радостно взлетел, улыбнись ему и не грусти, он еще прилетит к тебе!» 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</a:t>
            </a:r>
            <a:r>
              <a:rPr lang="ru-RU" dirty="0"/>
              <a:t>на снятие психоэмоционального </a:t>
            </a:r>
            <a:r>
              <a:rPr lang="ru-RU" dirty="0" smtClean="0"/>
              <a:t>напряжения.</a:t>
            </a:r>
            <a:endParaRPr lang="ru-RU" dirty="0"/>
          </a:p>
        </p:txBody>
      </p:sp>
      <p:pic>
        <p:nvPicPr>
          <p:cNvPr id="1026" name="Picture 2" descr="C:\Users\User\Desktop\Игры\IMG_20230213_1015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0"/>
          <a:stretch/>
        </p:blipFill>
        <p:spPr bwMode="auto">
          <a:xfrm>
            <a:off x="3275856" y="3954901"/>
            <a:ext cx="4320480" cy="255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</TotalTime>
  <Words>549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Индивидуальные и групповые игровые практики, помогающие детям совершенствоваться в применении знакомых приемов саморегуляции и освоении новых.</vt:lpstr>
      <vt:lpstr>Саморегуляция  – это умение управлять собой.</vt:lpstr>
      <vt:lpstr>Как помочь  ребенку справиться с  раздражением без эмоцональных вспышек</vt:lpstr>
      <vt:lpstr>Презентация PowerPoint</vt:lpstr>
      <vt:lpstr>.</vt:lpstr>
      <vt:lpstr>Игры по саморегуляции для детей 4-5 лет  (на  напряжение  и расслабление мышц)</vt:lpstr>
      <vt:lpstr>Игра «Шалтай Болтай»</vt:lpstr>
      <vt:lpstr>Игра «Зоопарк»</vt:lpstr>
      <vt:lpstr>Упражнения на снятие психоэмоционального напряжения.</vt:lpstr>
      <vt:lpstr>«Просыпайся, третий глаз»</vt:lpstr>
      <vt:lpstr>Дыхательные упражнения для развития саморегуляции.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Индивидуальные и групповые игровые практики,помогающие детям совершенствоваться в применении знакомых приемов саморегуляции </dc:title>
  <dc:creator>User</dc:creator>
  <cp:lastModifiedBy>5565</cp:lastModifiedBy>
  <cp:revision>19</cp:revision>
  <cp:lastPrinted>2023-02-13T06:50:42Z</cp:lastPrinted>
  <dcterms:created xsi:type="dcterms:W3CDTF">2023-02-13T03:34:08Z</dcterms:created>
  <dcterms:modified xsi:type="dcterms:W3CDTF">2023-02-13T07:22:30Z</dcterms:modified>
</cp:coreProperties>
</file>