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96" r:id="rId3"/>
    <p:sldId id="273" r:id="rId4"/>
    <p:sldId id="256" r:id="rId5"/>
    <p:sldId id="274" r:id="rId6"/>
    <p:sldId id="257" r:id="rId7"/>
    <p:sldId id="260" r:id="rId8"/>
    <p:sldId id="261" r:id="rId9"/>
    <p:sldId id="262" r:id="rId10"/>
    <p:sldId id="263" r:id="rId11"/>
    <p:sldId id="264" r:id="rId12"/>
    <p:sldId id="259" r:id="rId13"/>
    <p:sldId id="28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97" r:id="rId22"/>
    <p:sldId id="276" r:id="rId23"/>
    <p:sldId id="275" r:id="rId24"/>
    <p:sldId id="279" r:id="rId25"/>
    <p:sldId id="280" r:id="rId26"/>
    <p:sldId id="282" r:id="rId27"/>
    <p:sldId id="281" r:id="rId28"/>
    <p:sldId id="283" r:id="rId29"/>
    <p:sldId id="285" r:id="rId30"/>
    <p:sldId id="286" r:id="rId31"/>
    <p:sldId id="287" r:id="rId32"/>
    <p:sldId id="288" r:id="rId33"/>
    <p:sldId id="289" r:id="rId34"/>
    <p:sldId id="292" r:id="rId35"/>
    <p:sldId id="293" r:id="rId36"/>
    <p:sldId id="290" r:id="rId37"/>
    <p:sldId id="291" r:id="rId38"/>
    <p:sldId id="299" r:id="rId39"/>
    <p:sldId id="27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12349-08E3-4D1F-87A8-1B692C92F164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18BEC-3E39-4C86-A80E-4355EF7C7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18BEC-3E39-4C86-A80E-4355EF7C718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8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9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1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4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7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41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7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3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89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0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4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29.10.2024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4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3672407"/>
          </a:xfrm>
        </p:spPr>
        <p:txBody>
          <a:bodyPr>
            <a:normAutofit/>
          </a:bodyPr>
          <a:lstStyle/>
          <a:p>
            <a:r>
              <a:rPr lang="ru-RU" sz="1800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8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«Курагинский детский сад №8 «Лесная сказка» комбинированного вида.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</a:rPr>
              <a:t>«Развитие речевой активности детей с ТНР 5-7 лет с привлечением </a:t>
            </a:r>
            <a:r>
              <a:rPr lang="ru-RU" sz="3600" dirty="0" smtClean="0">
                <a:solidFill>
                  <a:prstClr val="black"/>
                </a:solidFill>
              </a:rPr>
              <a:t>родителей/лиц </a:t>
            </a:r>
            <a:r>
              <a:rPr lang="ru-RU" sz="3600" dirty="0">
                <a:solidFill>
                  <a:prstClr val="black"/>
                </a:solidFill>
              </a:rPr>
              <a:t>их замещающих через событийные мероприятия в </a:t>
            </a:r>
            <a:r>
              <a:rPr lang="ru-RU" sz="3600" dirty="0" smtClean="0">
                <a:solidFill>
                  <a:prstClr val="black"/>
                </a:solidFill>
              </a:rPr>
              <a:t>ДОУ»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085184"/>
            <a:ext cx="4176464" cy="1368152"/>
          </a:xfrm>
        </p:spPr>
        <p:txBody>
          <a:bodyPr/>
          <a:lstStyle/>
          <a:p>
            <a:pPr lvl="0"/>
            <a:r>
              <a:rPr lang="ru-RU" sz="2000" b="1" dirty="0" err="1">
                <a:solidFill>
                  <a:prstClr val="black"/>
                </a:solidFill>
                <a:latin typeface="Times New Roman"/>
                <a:ea typeface="Calibri"/>
              </a:rPr>
              <a:t>Карпунина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Calibri"/>
              </a:rPr>
              <a:t> Е.В., педагог старшей компенсирующей группы для детей с ТНР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2018-2019 учебный год\фото клуб\IMG_30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ТПМТК\20200825_1354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les-skazka8.ru/img/15776616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емейный клуб Гармония\Клуб 19\первый клуб 19фото\IMG_63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емейный клуб Гармония\Клуб 19\первый клуб 19фото\IMG_63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емейный клуб Гармония\Клуб 19\первый клуб 19фото\IMG_63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емейный клуб Гармония\Клуб 19\первый клуб 19фото\IMG_63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емейный клуб Гармония\Клуб 19\первый клуб 19фото\IMG_63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емейный клуб Гармония\Клуб 19\первый клуб 19фото\IMG_64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49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2019-2020учебный год\фото\IMG_69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1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Desktop\2019-2020учебный год\фото\IMG_68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2019-2020учебный год\геокешинг\IMG_72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88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2019-2020учебный год\геокешинг\IMG_72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32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2019-2020учебный год\геокешинг\IMG_72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05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2019-2020учебный год\геокешинг\IMG_72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0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les-skazka8.ru/img/15104741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6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937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89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657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Candara"/>
              </a:rPr>
              <a:t>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Семейно-взрослая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клуб «Гармония»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01627"/>
            <a:ext cx="8801786" cy="5162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работы семейного  клуба «Гармония»: вовлечение родителей в единый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воспитательно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-образовательный, оздоровительный процесс для благополучного и полноценного проживания ребенком периода дошкольного детства.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клуба: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1) Повысить психолого-педагогическую грамотность родителей.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2) Оказать педагогическую поддержку семье в воспитании, образовании и оздоровлении детей дошкольного возраста, воспитанников ДОУ.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3) Включить родителей в практическую деятельность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по развитию речевой активности детей,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воспитанию дошкольников совместно с педагогами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ДОУ.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5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732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51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59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87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31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" y="66142"/>
            <a:ext cx="2698849" cy="359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429" y="3530453"/>
            <a:ext cx="4435747" cy="332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680" y="4189"/>
            <a:ext cx="1873320" cy="38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66142"/>
            <a:ext cx="1872208" cy="333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0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472" y="836712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7" y="836712"/>
            <a:ext cx="44005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4" y="0"/>
            <a:ext cx="910674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09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57" y="116153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98939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РАОП 22-23\сборник 202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529262"/>
            <a:ext cx="2664296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3545632"/>
            <a:ext cx="2448272" cy="29960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За 4 года работы клуба – подготовлены и напечатаны 4 сборника, собравших в себя практический материал по итогам работы.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77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2018-2019 учебный год\фото для  клуба\P10301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8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2018-2019 учебный год\фото клуб\IMG_45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Семейный клуб Гармония\Клуб 19\Клуб 2 от 11.12.19\второй клуб фото\IMG_65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Семейный клуб Гармония\Клуб 19\первый клуб 19фото\IMG_636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5497" y="2312420"/>
            <a:ext cx="3608173" cy="240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Семейный клуб Гармония\Клуб 19\первый клуб 19фото\IMG_63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415" y="62276"/>
            <a:ext cx="3419872" cy="22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33" b="-1375"/>
          <a:stretch/>
        </p:blipFill>
        <p:spPr bwMode="auto">
          <a:xfrm>
            <a:off x="5962754" y="4156477"/>
            <a:ext cx="3205642" cy="27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Семейный клуб Гармония\Клуб 19\первый клуб 19фото\IMG_639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7868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для  клаба\IMG_44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8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1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8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4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для  клуба\IMG_31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128</Words>
  <Application>Microsoft Office PowerPoint</Application>
  <PresentationFormat>Экран (4:3)</PresentationFormat>
  <Paragraphs>10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Воздушный поток</vt:lpstr>
      <vt:lpstr>Муниципальное бюджетное дошкольное образовательное учреждение «Курагинский детский сад №8 «Лесная сказка» комбинированного вида.   «Развитие речевой активности детей с ТНР 5-7 лет с привлечением родителей/лиц их замещающих через событийные мероприятия в ДОУ»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2020-08-24T06:13:39Z</dcterms:created>
  <dcterms:modified xsi:type="dcterms:W3CDTF">2024-10-29T03:44:49Z</dcterms:modified>
</cp:coreProperties>
</file>