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61" r:id="rId7"/>
    <p:sldId id="263" r:id="rId8"/>
    <p:sldId id="265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31320-5DD9-49E3-85E5-FB99832001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7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BA8C6-904A-4C6B-92B4-61880909C3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9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BCF4-E08E-495F-83AD-5721C6DAC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7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8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5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5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7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32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63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17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0B919-4043-43DA-A250-33B4F7F965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88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52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70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F27C2-2882-494C-8EE3-D466C37846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9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05D0-078A-4A53-8105-E99D4E83E5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2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F7E62-B3DF-4947-B539-7A47BEB936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D9B06-C361-438E-997E-F5966E269A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3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8DEA-78CA-4DA8-B209-90597427C0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21282-C2B4-4A9D-8E1E-021DFAF16B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4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60E8A-A6F6-45AC-9C94-C05F1D420D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8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82D74-C727-402F-9F9F-3F71B2BE300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82D74-C727-402F-9F9F-3F71B2BE300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3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39"/>
            <a:ext cx="7772400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Муниципальное бюджетное дошкольное образовательное учреждение </a:t>
            </a:r>
            <a:r>
              <a:rPr lang="ru-RU" sz="2000" b="1" dirty="0" err="1" smtClean="0"/>
              <a:t>Курагинский</a:t>
            </a:r>
            <a:r>
              <a:rPr lang="ru-RU" sz="2000" b="1" dirty="0" smtClean="0"/>
              <a:t> детский сад №8 «Лесная сказка» комбинированного вида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04856" cy="25202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содержание дистанционной работы учителя –логопеда с родителями.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Е.В.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Карпунина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5099720" cy="286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14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24920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Какой </a:t>
            </a:r>
            <a:r>
              <a:rPr lang="ru-RU" sz="3200" dirty="0"/>
              <a:t>бы не была форма обучения- главное чтобы коррекционная работа приносила результаты!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C:\Users\user\Desktop\P1030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44255"/>
            <a:ext cx="2448273" cy="25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1020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44256"/>
            <a:ext cx="2929806" cy="21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P1030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43" y="2162584"/>
            <a:ext cx="2835271" cy="21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_20201203_112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6797"/>
            <a:ext cx="2929806" cy="25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G_20201203_1125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1382"/>
            <a:ext cx="3240360" cy="246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2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Коррекционный процесс должен быть непрерывным. Любой простой  в работе логопеда, приводит к распаду уже сформированных умений и навыков, приходится снова и снова проходить один и тот-же путь.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74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Формат дистанционных занятий</a:t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/>
              <a:t>группа </a:t>
            </a:r>
            <a:r>
              <a:rPr lang="en-US" dirty="0"/>
              <a:t>WhatsApp</a:t>
            </a:r>
            <a:r>
              <a:rPr lang="ru-RU" dirty="0"/>
              <a:t>, сайт ДОУ, </a:t>
            </a:r>
            <a:r>
              <a:rPr lang="ru-RU" dirty="0" smtClean="0"/>
              <a:t>онлайн-занятия с </a:t>
            </a:r>
            <a:r>
              <a:rPr lang="ru-RU" dirty="0"/>
              <a:t> использованием образовательных платформ; </a:t>
            </a:r>
          </a:p>
          <a:p>
            <a:r>
              <a:rPr lang="ru-RU" dirty="0" smtClean="0"/>
              <a:t>Видео занятия (артикуляционная гимнастика, упражнения для развития мелкой моторики рук, подборка заданий по автоматизации звукопроизношения, разработка заданий по лексическим темам;</a:t>
            </a:r>
          </a:p>
          <a:p>
            <a:r>
              <a:rPr lang="ru-RU" dirty="0" smtClean="0"/>
              <a:t>Онлайн-консультирование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02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896545"/>
          </a:xfrm>
        </p:spPr>
        <p:txBody>
          <a:bodyPr/>
          <a:lstStyle/>
          <a:p>
            <a:r>
              <a:rPr lang="ru-RU" dirty="0"/>
              <a:t>Родитель становится </a:t>
            </a:r>
            <a:r>
              <a:rPr lang="ru-RU" dirty="0" err="1"/>
              <a:t>тьютором</a:t>
            </a:r>
            <a:r>
              <a:rPr lang="ru-RU" dirty="0"/>
              <a:t>, нашим незаменимым помощником, «руками» педагога по ту сторону экрана. </a:t>
            </a:r>
            <a:endParaRPr lang="ru-RU" dirty="0" smtClean="0"/>
          </a:p>
          <a:p>
            <a:r>
              <a:rPr lang="ru-RU" dirty="0"/>
              <a:t>такого «</a:t>
            </a:r>
            <a:r>
              <a:rPr lang="ru-RU" dirty="0" err="1"/>
              <a:t>тьютора</a:t>
            </a:r>
            <a:r>
              <a:rPr lang="ru-RU" dirty="0"/>
              <a:t>» необходимо обучить элементарным педагогическим приемам, чтобы удержать внимание ребенка и мотивировать его на занятие.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1659632" cy="190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8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Логопедическая работа по средствам группы</a:t>
            </a:r>
            <a:r>
              <a:rPr lang="en-US" sz="2800" dirty="0"/>
              <a:t> WhatsApp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051" name="Picture 3" descr="F:\скрин\Screenshot_20210329_140822_com.whats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2659012" cy="56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крин\Screenshot_20210329_140840_com.whatsa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685542" cy="56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скрин\Screenshot_20210329_140857_com.whatsa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8" y="1115439"/>
            <a:ext cx="2720160" cy="57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4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8038" y="0"/>
            <a:ext cx="2538412" cy="191611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66"/>
                </a:solidFill>
              </a:rPr>
              <a:t/>
            </a:r>
            <a:br>
              <a:rPr lang="ru-RU" sz="2400" smtClean="0">
                <a:solidFill>
                  <a:srgbClr val="000066"/>
                </a:solidFill>
              </a:rPr>
            </a:br>
            <a:r>
              <a:rPr lang="ru-RU" sz="2400" smtClean="0">
                <a:solidFill>
                  <a:srgbClr val="000066"/>
                </a:solidFill>
              </a:rPr>
              <a:t/>
            </a:r>
            <a:br>
              <a:rPr lang="ru-RU" sz="2400" smtClean="0">
                <a:solidFill>
                  <a:srgbClr val="000066"/>
                </a:solidFill>
              </a:rPr>
            </a:br>
            <a:r>
              <a:rPr lang="ru-RU" sz="2400" smtClean="0">
                <a:solidFill>
                  <a:srgbClr val="000066"/>
                </a:solidFill>
              </a:rPr>
              <a:t>Сайт </a:t>
            </a:r>
            <a:br>
              <a:rPr lang="ru-RU" sz="2400" smtClean="0">
                <a:solidFill>
                  <a:srgbClr val="000066"/>
                </a:solidFill>
              </a:rPr>
            </a:br>
            <a:r>
              <a:rPr lang="ru-RU" sz="2400" smtClean="0">
                <a:solidFill>
                  <a:srgbClr val="000066"/>
                </a:solidFill>
              </a:rPr>
              <a:t>МБДОУ № 8 </a:t>
            </a:r>
            <a:br>
              <a:rPr lang="ru-RU" sz="2400" smtClean="0">
                <a:solidFill>
                  <a:srgbClr val="000066"/>
                </a:solidFill>
              </a:rPr>
            </a:br>
            <a:r>
              <a:rPr lang="ru-RU" sz="2400" smtClean="0">
                <a:solidFill>
                  <a:srgbClr val="000066"/>
                </a:solidFill>
              </a:rPr>
              <a:t>«Лесная сказка»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803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0"/>
            <a:ext cx="325755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348038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500438"/>
            <a:ext cx="3292475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60575"/>
            <a:ext cx="2592387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58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8" y="-2434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780928"/>
            <a:ext cx="8229600" cy="1008112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0066"/>
                </a:solidFill>
              </a:rPr>
              <a:t>Группа «Логопед»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789040"/>
            <a:ext cx="8229600" cy="1728192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Игры для закрепления материала  по лексической теме недели, памятки, рекомендации</a:t>
            </a:r>
          </a:p>
          <a:p>
            <a:pPr eaLnBrk="1" hangingPunct="1"/>
            <a:r>
              <a:rPr lang="ru-RU" sz="2400" dirty="0" smtClean="0"/>
              <a:t>Консультации, ответы на вопросы родителей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6632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>
                <a:solidFill>
                  <a:srgbClr val="000066"/>
                </a:solidFill>
              </a:rPr>
              <a:t>Страничка логопеда на сайте ДОУ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</a:rPr>
              <a:t>Консультации, обучающие </a:t>
            </a:r>
            <a:r>
              <a:rPr lang="ru-RU" sz="2400" kern="0" dirty="0">
                <a:solidFill>
                  <a:srgbClr val="000000"/>
                </a:solidFill>
              </a:rPr>
              <a:t>презентации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</a:rPr>
              <a:t>Конспекты </a:t>
            </a:r>
            <a:r>
              <a:rPr lang="ru-RU" sz="2400" kern="0" dirty="0">
                <a:solidFill>
                  <a:srgbClr val="000000"/>
                </a:solidFill>
              </a:rPr>
              <a:t>занятий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</a:rPr>
              <a:t>Логопедические игры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</a:rPr>
              <a:t>Памятки, рекомендации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</a:rPr>
              <a:t>Фото </a:t>
            </a:r>
            <a:r>
              <a:rPr lang="ru-RU" sz="2400" kern="0" dirty="0" smtClean="0">
                <a:solidFill>
                  <a:srgbClr val="000000"/>
                </a:solidFill>
              </a:rPr>
              <a:t>занятий</a:t>
            </a:r>
            <a:endParaRPr lang="ru-RU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9475" y="836613"/>
            <a:ext cx="2520950" cy="9366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66"/>
                </a:solidFill>
              </a:rPr>
              <a:t>Группа</a:t>
            </a:r>
            <a:br>
              <a:rPr lang="ru-RU" sz="3200" smtClean="0">
                <a:solidFill>
                  <a:srgbClr val="000066"/>
                </a:solidFill>
              </a:rPr>
            </a:br>
            <a:r>
              <a:rPr lang="ru-RU" sz="3200" smtClean="0">
                <a:solidFill>
                  <a:srgbClr val="000066"/>
                </a:solidFill>
              </a:rPr>
              <a:t>«Логопед»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8038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65400"/>
            <a:ext cx="2881313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33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0066"/>
                </a:solidFill>
              </a:rPr>
              <a:t>Результат взаимодействия учителя – логопеда и родителей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повышение результативности логопедической работы;</a:t>
            </a:r>
          </a:p>
          <a:p>
            <a:pPr eaLnBrk="1" hangingPunct="1"/>
            <a:r>
              <a:rPr lang="ru-RU" sz="2400" dirty="0" smtClean="0"/>
              <a:t>налаживание тесной взаимосвязи между семьями воспитанников и педагогическим коллективом детского сада в коррекционной работе, для преодоления речевых нарушений детей; </a:t>
            </a:r>
          </a:p>
          <a:p>
            <a:pPr eaLnBrk="1" hangingPunct="1"/>
            <a:r>
              <a:rPr lang="ru-RU" sz="2400" dirty="0" smtClean="0"/>
              <a:t>активное вовлечение родителей на основе партнерских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5185045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212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Тема Office</vt:lpstr>
      <vt:lpstr>Муниципальное бюджетное дошкольное образовательное учреждение Курагинский детский сад №8 «Лесная сказка» комбинированного вида</vt:lpstr>
      <vt:lpstr>Презентация PowerPoint</vt:lpstr>
      <vt:lpstr>Формат дистанционных занятий </vt:lpstr>
      <vt:lpstr>Презентация PowerPoint</vt:lpstr>
      <vt:lpstr>Логопедическая работа по средствам группы WhatsApp </vt:lpstr>
      <vt:lpstr>  Сайт  МБДОУ № 8  «Лесная сказка»</vt:lpstr>
      <vt:lpstr>Группа «Логопед»</vt:lpstr>
      <vt:lpstr>Группа «Логопед»</vt:lpstr>
      <vt:lpstr>Результат взаимодействия учителя – логопеда и родителей</vt:lpstr>
      <vt:lpstr>Какой бы не была форма обучения- главное чтобы коррекционная работа приносила результаты!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</dc:title>
  <dc:creator>user</dc:creator>
  <cp:lastModifiedBy>user</cp:lastModifiedBy>
  <cp:revision>14</cp:revision>
  <dcterms:created xsi:type="dcterms:W3CDTF">2021-03-28T12:55:47Z</dcterms:created>
  <dcterms:modified xsi:type="dcterms:W3CDTF">2021-04-08T07:53:06Z</dcterms:modified>
</cp:coreProperties>
</file>