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5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F571B99-1328-43F7-92B0-A57CF23C023D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775D277-B4FA-4993-B134-69DA766AFB1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510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1B99-1328-43F7-92B0-A57CF23C023D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5D277-B4FA-4993-B134-69DA766AF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180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1B99-1328-43F7-92B0-A57CF23C023D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5D277-B4FA-4993-B134-69DA766AFB1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334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1B99-1328-43F7-92B0-A57CF23C023D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5D277-B4FA-4993-B134-69DA766AFB1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374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1B99-1328-43F7-92B0-A57CF23C023D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5D277-B4FA-4993-B134-69DA766AF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056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1B99-1328-43F7-92B0-A57CF23C023D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5D277-B4FA-4993-B134-69DA766AFB1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677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1B99-1328-43F7-92B0-A57CF23C023D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5D277-B4FA-4993-B134-69DA766AFB1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03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1B99-1328-43F7-92B0-A57CF23C023D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5D277-B4FA-4993-B134-69DA766AFB1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680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1B99-1328-43F7-92B0-A57CF23C023D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5D277-B4FA-4993-B134-69DA766AFB1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019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1B99-1328-43F7-92B0-A57CF23C023D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5D277-B4FA-4993-B134-69DA766AF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049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1B99-1328-43F7-92B0-A57CF23C023D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5D277-B4FA-4993-B134-69DA766AFB1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476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1B99-1328-43F7-92B0-A57CF23C023D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5D277-B4FA-4993-B134-69DA766AF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408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1B99-1328-43F7-92B0-A57CF23C023D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5D277-B4FA-4993-B134-69DA766AFB19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12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1B99-1328-43F7-92B0-A57CF23C023D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5D277-B4FA-4993-B134-69DA766AFB1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300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1B99-1328-43F7-92B0-A57CF23C023D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5D277-B4FA-4993-B134-69DA766AF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555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1B99-1328-43F7-92B0-A57CF23C023D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5D277-B4FA-4993-B134-69DA766AFB1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639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1B99-1328-43F7-92B0-A57CF23C023D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5D277-B4FA-4993-B134-69DA766AF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53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F571B99-1328-43F7-92B0-A57CF23C023D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775D277-B4FA-4993-B134-69DA766AF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778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Социально-эмоциональное развитие дошкольников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53063" y="144379"/>
            <a:ext cx="5474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Курагинский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№8  «Лесная сказка» комбинированного вида.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58100" y="5606716"/>
            <a:ext cx="4533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Комарова Евгения Викторовна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0488" y="6174497"/>
            <a:ext cx="2716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Курагино, 2024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75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4795" y="2448427"/>
            <a:ext cx="9869903" cy="152801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7116" y="3489018"/>
            <a:ext cx="2723145" cy="27231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736" y="574090"/>
            <a:ext cx="2502565" cy="263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52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4425" y="714376"/>
            <a:ext cx="9782173" cy="1257300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изменения происходят в котельной наших эмоций — так узнайте, как разжечь там огонь», —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Джефф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Дьюар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2962" y="1700213"/>
            <a:ext cx="10544175" cy="4629149"/>
          </a:xfrm>
        </p:spPr>
        <p:txBody>
          <a:bodyPr>
            <a:normAutofit/>
          </a:bodyPr>
          <a:lstStyle/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Эмоции — это древнейшая и одна из важнейших составляющих нашей жизни. Эмоции — это первооснова общения. Эмоции выполняют множество функций:  </a:t>
            </a:r>
          </a:p>
          <a:p>
            <a:pPr lvl="0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помогают оценить ситуацию или событие;  </a:t>
            </a:r>
          </a:p>
          <a:p>
            <a:pPr lvl="0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мобилизуют наши резервы в случае опасности или необходимости срочной реакции; </a:t>
            </a:r>
          </a:p>
          <a:p>
            <a:pPr lvl="0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предупреждают об опасности — реальной или мнимой; </a:t>
            </a:r>
          </a:p>
          <a:p>
            <a:pPr lvl="0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побуждают нас к деятельности, заставляя осуществлять действия, которые вызывают новые положительные эмоции.  </a:t>
            </a:r>
          </a:p>
          <a:p>
            <a:pPr lvl="0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защищают нас от повторения ошибок, надолго сохраняя негативный след от них;  </a:t>
            </a:r>
          </a:p>
          <a:p>
            <a:pPr lvl="0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важнейшим элементом общения, передавая более 50% коммуникативной информации.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517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794" y="3086322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цель развития эмоциональной сферы дошкольников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научить детей понимать эмоциональные состояния свои и окружающих их людей; дать представления о способах выражения собственных эмоций (мимика, жесты, поза, слово, а также совершенствовать способность управлять своими чувствами и эмоциями.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6316" y="273734"/>
            <a:ext cx="6914704" cy="256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74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0113" y="914400"/>
            <a:ext cx="9996485" cy="52720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Эмоции и чувства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своеобразное личностное отношение человека не только к окружающей действительности, но и к самому себе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Эмоции играют важную роль </a:t>
            </a:r>
            <a:endParaRPr lang="ru-RU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 детей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помогая воспринимать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действительность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реагировать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нее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7044" y="2937932"/>
            <a:ext cx="4425806" cy="296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11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0896596" y="2240279"/>
            <a:ext cx="276726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2988" y="871538"/>
            <a:ext cx="10130335" cy="38853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сильные эмоциональные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переживания в ребёнке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вызывают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взаимоотношения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другими людьми – взрослыми и детьми.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7713" y="2562725"/>
            <a:ext cx="4908884" cy="32725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385" y="2562725"/>
            <a:ext cx="4730379" cy="315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54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2178" y="657280"/>
            <a:ext cx="9304419" cy="4496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7263" y="842963"/>
            <a:ext cx="10087722" cy="3582879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Неконтролируемые эмоции могут полностью  управлять нашим поведением, и тогда они способны разрушить нашу деятельность, отношения, всю нашу жизнь.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5494" y="2550694"/>
            <a:ext cx="4491790" cy="25266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3155" y="2550694"/>
            <a:ext cx="5041232" cy="336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2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526" y="711200"/>
            <a:ext cx="3272589" cy="21817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552074" y="2285999"/>
            <a:ext cx="9344524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5086" y="2881785"/>
            <a:ext cx="9601196" cy="331893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эмоций — способность понимать сложные (амбивалентные) чувства; осознавать переходы от одной эмоции к другой, понимать причины и следствия таких переходов. Понимание собственных эмоций — ключ к управлению ими. В древности считали так же. Вот, например, цитата античного римского поэта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Публисия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Сира: «Можно управлять только тем, что мы осознаём. То, что мы не осознаём, управляет нами. Управляйте вашими чувствами, пока ваши чувства не начали управлять вами».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9105" y="549660"/>
            <a:ext cx="3497177" cy="233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0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2117558"/>
            <a:ext cx="9601195" cy="16844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1022" y="626531"/>
            <a:ext cx="9601196" cy="3318936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составляющих эмоционального интеллекта — это использование эмоций для повышения эффективности мышления и деятельности. Эмоции направляют внимание на важную информацию, помогают в рассуждениях и в запоминании.</a:t>
            </a:r>
          </a:p>
          <a:p>
            <a:endParaRPr lang="ru-RU" dirty="0"/>
          </a:p>
        </p:txBody>
      </p:sp>
      <p:pic>
        <p:nvPicPr>
          <p:cNvPr id="1026" name="Picture 2" descr="https://mykaleidoscope.ru/x/uploads/posts/2022-10/1666329243_22-mykaleidoscope-ru-p-litsa-detei-s-raznimi-emotsiyami-instagram-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6527" y="2201778"/>
            <a:ext cx="5020431" cy="402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79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2177716"/>
            <a:ext cx="9316451" cy="10828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4363" y="716100"/>
            <a:ext cx="10895845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Социально-эмоциональное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развитие-процесс передачи и дальнейшего развития социокультурного опыта, накопленного  человечеством.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3425" y="2019255"/>
            <a:ext cx="5806783" cy="31755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179" y="2177716"/>
            <a:ext cx="4752473" cy="316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84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2088</TotalTime>
  <Words>244</Words>
  <Application>Microsoft Office PowerPoint</Application>
  <PresentationFormat>Произвольный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Натуральные материалы</vt:lpstr>
      <vt:lpstr>Социально-эмоциональное развитие дошкольников</vt:lpstr>
      <vt:lpstr>Все изменения происходят в котельной наших эмоций — так узнайте, как разжечь там огонь», — Джефф Дьюар.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User</cp:lastModifiedBy>
  <cp:revision>27</cp:revision>
  <dcterms:created xsi:type="dcterms:W3CDTF">2024-02-18T06:38:20Z</dcterms:created>
  <dcterms:modified xsi:type="dcterms:W3CDTF">2024-10-29T03:58:29Z</dcterms:modified>
</cp:coreProperties>
</file>