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72" r:id="rId4"/>
    <p:sldId id="266" r:id="rId5"/>
    <p:sldId id="267" r:id="rId6"/>
    <p:sldId id="261" r:id="rId7"/>
    <p:sldId id="263" r:id="rId8"/>
    <p:sldId id="273" r:id="rId9"/>
    <p:sldId id="274" r:id="rId10"/>
    <p:sldId id="265" r:id="rId11"/>
    <p:sldId id="269" r:id="rId12"/>
    <p:sldId id="270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73" d="100"/>
          <a:sy n="7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512E-1233-4944-841B-A7AD7DDC5CC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F2197-C5F6-4CE7-B0C4-E95FD2A3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4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F2197-C5F6-4CE7-B0C4-E95FD2A379F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ya\Desktop\ЭМОЦИИ\2023-02-09-07-15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901014" cy="1131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4214818"/>
            <a:ext cx="7615262" cy="19113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 МБДОУ № 8 д/с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«Лесная сказка»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Марьясова Н.Г.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3117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«Выражение эмоций детьми 4-х лет»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группе создан уголок эмоций, где находятся дидактические игры: «Изучаем эмоции»,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и мои эмоции», «Эмоции», «Подбери эмоцию» , «Мои эмоции» и другие.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anya\Desktop\ЭМОЦИИ\фото\Screenshot_20230213_081704_com.whatsapp.jpg"/>
          <p:cNvPicPr>
            <a:picLocks noChangeAspect="1" noChangeArrowheads="1"/>
          </p:cNvPicPr>
          <p:nvPr/>
        </p:nvPicPr>
        <p:blipFill>
          <a:blip r:embed="rId3"/>
          <a:srcRect t="33333" b="33334"/>
          <a:stretch>
            <a:fillRect/>
          </a:stretch>
        </p:blipFill>
        <p:spPr bwMode="auto">
          <a:xfrm>
            <a:off x="1428728" y="2357430"/>
            <a:ext cx="640807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 чтобы научить детей делать выбор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разработали дидактическую игру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«Выбери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уголок по интересам»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anya\Desktop\ЭМОЦИИ\фото\Screenshot_20230213_085818_com.whatsapp.jpg"/>
          <p:cNvPicPr>
            <a:picLocks noChangeAspect="1" noChangeArrowheads="1"/>
          </p:cNvPicPr>
          <p:nvPr/>
        </p:nvPicPr>
        <p:blipFill>
          <a:blip r:embed="rId3"/>
          <a:srcRect t="33333" b="32292"/>
          <a:stretch>
            <a:fillRect/>
          </a:stretch>
        </p:blipFill>
        <p:spPr bwMode="auto">
          <a:xfrm>
            <a:off x="4714876" y="1571612"/>
            <a:ext cx="3165231" cy="2357454"/>
          </a:xfrm>
          <a:prstGeom prst="rect">
            <a:avLst/>
          </a:prstGeom>
          <a:noFill/>
        </p:spPr>
      </p:pic>
      <p:pic>
        <p:nvPicPr>
          <p:cNvPr id="10243" name="Picture 3" descr="C:\Users\Sanya\Desktop\ЭМОЦИИ\фото\Screenshot_20230213_085803_com.whatsapp.jpg"/>
          <p:cNvPicPr>
            <a:picLocks noChangeAspect="1" noChangeArrowheads="1"/>
          </p:cNvPicPr>
          <p:nvPr/>
        </p:nvPicPr>
        <p:blipFill>
          <a:blip r:embed="rId4"/>
          <a:srcRect t="13541" b="13541"/>
          <a:stretch>
            <a:fillRect/>
          </a:stretch>
        </p:blipFill>
        <p:spPr bwMode="auto">
          <a:xfrm>
            <a:off x="928662" y="1571612"/>
            <a:ext cx="3165231" cy="4786346"/>
          </a:xfrm>
          <a:prstGeom prst="rect">
            <a:avLst/>
          </a:prstGeom>
          <a:noFill/>
        </p:spPr>
      </p:pic>
      <p:pic>
        <p:nvPicPr>
          <p:cNvPr id="10244" name="Picture 4" descr="C:\Users\Sanya\Desktop\ЭМОЦИИ\фото\Screenshot_20230213_085747_com.whatsapp.jpg"/>
          <p:cNvPicPr>
            <a:picLocks noChangeAspect="1" noChangeArrowheads="1"/>
          </p:cNvPicPr>
          <p:nvPr/>
        </p:nvPicPr>
        <p:blipFill>
          <a:blip r:embed="rId5"/>
          <a:srcRect t="36459" b="36458"/>
          <a:stretch>
            <a:fillRect/>
          </a:stretch>
        </p:blipFill>
        <p:spPr bwMode="auto">
          <a:xfrm>
            <a:off x="4714876" y="4143380"/>
            <a:ext cx="316523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осознанное принятие решения из предложенного множества вариантов, это предпочтение одного варианта другому. С ситуацией выбора ребенок сталкивается постоянно.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anya\Desktop\ЭМОЦИИ\фото\IMG-20230210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3053957" cy="4071942"/>
          </a:xfrm>
          <a:prstGeom prst="rect">
            <a:avLst/>
          </a:prstGeom>
          <a:noFill/>
        </p:spPr>
      </p:pic>
      <p:pic>
        <p:nvPicPr>
          <p:cNvPr id="9219" name="Picture 3" descr="C:\Users\Sanya\Desktop\ЭМОЦИИ\фото\IMG-20230210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786058"/>
            <a:ext cx="3870769" cy="301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044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можем научить наших детей делать выбор!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Позволять ребенку делать выбор, а не решать за него.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Учить ребенка договариваться, держать слово, быть последовательным.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Обращать внимание ребенка на детали.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Выбор должен соответствовать возрасту ребенка.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Чем старше ребенок – тем серьезнее выбор.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Базовые эмоции детей 4-х лет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Users\Sanya\Desktop\ЭМОЦИИ\2023-02-07-12-49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174464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1071546"/>
            <a:ext cx="30003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Эмоции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отражения деятельности, связанная с удовлетворением потребностей.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Материальная основа эмоций – центры головного мозга, возбуждение которых приводит к страданию или удовольствию.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92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Эмоциональная сфера ребенка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Эмоции дошкольников формируются в процессе общения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близким родственником или же со сверстниками. На данном этапе возникает проблема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того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дети часто не умеют правильно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распознавать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 эмоции и эмоции других детей (грусть, радость, страх, злость), что является барьером в установлении доброжелательных взаимоотношений и умении общаться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nya\Desktop\ЭМОЦИИ\2023-02-07-12-54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14686"/>
            <a:ext cx="5048264" cy="3346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nya\Desktop\ЭМОЦИИ\2023-02-09-07-15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30003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Выражение эмоций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необходимы для того, чтобы расширить представления детей об эмоциях, сформировать умение сравнивать эмоциональные состояния.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педагога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детей передавать образ, настроение мимикой, жестами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Sanya\Desktop\ЭМОЦИИ\фото\Screenshot_20230213_093926_com.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9782" r="34578" b="40653"/>
          <a:stretch>
            <a:fillRect/>
          </a:stretch>
        </p:blipFill>
        <p:spPr bwMode="auto">
          <a:xfrm>
            <a:off x="214282" y="3071810"/>
            <a:ext cx="2071702" cy="2714644"/>
          </a:xfrm>
          <a:prstGeom prst="rect">
            <a:avLst/>
          </a:prstGeom>
          <a:noFill/>
        </p:spPr>
      </p:pic>
      <p:pic>
        <p:nvPicPr>
          <p:cNvPr id="11268" name="Picture 4" descr="C:\Users\Sanya\Desktop\ЭМОЦИИ\фото\Screenshot_20230213_093930_com.whatsapp.jpg"/>
          <p:cNvPicPr>
            <a:picLocks noChangeAspect="1" noChangeArrowheads="1"/>
          </p:cNvPicPr>
          <p:nvPr/>
        </p:nvPicPr>
        <p:blipFill>
          <a:blip r:embed="rId4"/>
          <a:srcRect t="20192" r="7865"/>
          <a:stretch>
            <a:fillRect/>
          </a:stretch>
        </p:blipFill>
        <p:spPr bwMode="auto">
          <a:xfrm>
            <a:off x="1857356" y="-20717044"/>
            <a:ext cx="5857916" cy="11858604"/>
          </a:xfrm>
          <a:prstGeom prst="rect">
            <a:avLst/>
          </a:prstGeom>
          <a:noFill/>
        </p:spPr>
      </p:pic>
      <p:pic>
        <p:nvPicPr>
          <p:cNvPr id="11269" name="Picture 5" descr="C:\Users\Sanya\Desktop\ЭМОЦИИ\фото\Screenshot_20230213_093930_com.whatsapp.jpg"/>
          <p:cNvPicPr>
            <a:picLocks noChangeAspect="1" noChangeArrowheads="1"/>
          </p:cNvPicPr>
          <p:nvPr/>
        </p:nvPicPr>
        <p:blipFill>
          <a:blip r:embed="rId5" cstate="print"/>
          <a:srcRect l="7557" t="21045" r="16876" b="33672"/>
          <a:stretch>
            <a:fillRect/>
          </a:stretch>
        </p:blipFill>
        <p:spPr bwMode="auto">
          <a:xfrm>
            <a:off x="4357686" y="3071810"/>
            <a:ext cx="2143140" cy="2714644"/>
          </a:xfrm>
          <a:prstGeom prst="rect">
            <a:avLst/>
          </a:prstGeom>
          <a:noFill/>
        </p:spPr>
      </p:pic>
      <p:pic>
        <p:nvPicPr>
          <p:cNvPr id="11270" name="Picture 6" descr="C:\Users\Sanya\Desktop\ЭМОЦИИ\фото\Screenshot_20230213_093933_com.whatsapp.jpg"/>
          <p:cNvPicPr>
            <a:picLocks noChangeAspect="1" noChangeArrowheads="1"/>
          </p:cNvPicPr>
          <p:nvPr/>
        </p:nvPicPr>
        <p:blipFill>
          <a:blip r:embed="rId6"/>
          <a:srcRect l="20460" t="25796" r="10748" b="36501"/>
          <a:stretch>
            <a:fillRect/>
          </a:stretch>
        </p:blipFill>
        <p:spPr bwMode="auto">
          <a:xfrm>
            <a:off x="6500826" y="3071810"/>
            <a:ext cx="2286016" cy="2714644"/>
          </a:xfrm>
          <a:prstGeom prst="rect">
            <a:avLst/>
          </a:prstGeom>
          <a:noFill/>
        </p:spPr>
      </p:pic>
      <p:pic>
        <p:nvPicPr>
          <p:cNvPr id="11271" name="Picture 7" descr="C:\Users\Sanya\Desktop\ЭМОЦИИ\фото\Screenshot_20230213_093936_com.whatsapp.jpg"/>
          <p:cNvPicPr>
            <a:picLocks noChangeAspect="1" noChangeArrowheads="1"/>
          </p:cNvPicPr>
          <p:nvPr/>
        </p:nvPicPr>
        <p:blipFill>
          <a:blip r:embed="rId7"/>
          <a:srcRect l="11516" t="23812" r="21688" b="34728"/>
          <a:stretch>
            <a:fillRect/>
          </a:stretch>
        </p:blipFill>
        <p:spPr bwMode="auto">
          <a:xfrm>
            <a:off x="2285984" y="3071810"/>
            <a:ext cx="207170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nya\Desktop\ЭМОЦИИ\2023-02-09-07-15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571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Мимика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движение мышц лица, выражающие внутреннее душевное состояние.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–движение рукой или другое телодвижение, что –то обозначающее или сопровождающее речь.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Sanya\Desktop\ЭМОЦИИ\фото\IMG-20230210-WA00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0469" r="38281" b="33553"/>
          <a:stretch>
            <a:fillRect/>
          </a:stretch>
        </p:blipFill>
        <p:spPr bwMode="auto">
          <a:xfrm>
            <a:off x="571473" y="2428868"/>
            <a:ext cx="3571900" cy="3697295"/>
          </a:xfrm>
          <a:prstGeom prst="rect">
            <a:avLst/>
          </a:prstGeom>
          <a:noFill/>
        </p:spPr>
      </p:pic>
      <p:pic>
        <p:nvPicPr>
          <p:cNvPr id="9" name="Picture 4" descr="C:\Users\Sanya\Desktop\ЭМОЦИИ\фото\IMG-20230210-WA0109.jpg"/>
          <p:cNvPicPr>
            <a:picLocks noChangeAspect="1" noChangeArrowheads="1"/>
          </p:cNvPicPr>
          <p:nvPr/>
        </p:nvPicPr>
        <p:blipFill>
          <a:blip r:embed="rId4"/>
          <a:srcRect l="33594" r="39062" b="47245"/>
          <a:stretch>
            <a:fillRect/>
          </a:stretch>
        </p:blipFill>
        <p:spPr bwMode="auto">
          <a:xfrm>
            <a:off x="5072066" y="2428868"/>
            <a:ext cx="357190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nya\Desktop\ЭМОЦИИ\2023-02-09-07-15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4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детьми 3-4 –х лет мы проводим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помогают передавать настроение мимикой: «Изучаем эмоции»,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и мои эмоции», «Эмоции», «Подбери эмоцию»  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anya\Desktop\ЭМОЦИИ\фото\IMG-20230210-WA0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850" y="4365104"/>
            <a:ext cx="3577044" cy="2134013"/>
          </a:xfrm>
          <a:prstGeom prst="rect">
            <a:avLst/>
          </a:prstGeom>
          <a:noFill/>
        </p:spPr>
      </p:pic>
      <p:pic>
        <p:nvPicPr>
          <p:cNvPr id="5123" name="Picture 3" descr="C:\Users\Sanya\Desktop\ЭМОЦИИ\фото\IMG-20230210-WA0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3929090" cy="2571792"/>
          </a:xfrm>
          <a:prstGeom prst="rect">
            <a:avLst/>
          </a:prstGeom>
          <a:noFill/>
        </p:spPr>
      </p:pic>
      <p:pic>
        <p:nvPicPr>
          <p:cNvPr id="5124" name="Picture 4" descr="C:\Users\Sanya\Desktop\ЭМОЦИИ\фото\Screenshot_20230213_081646_com.whatsapp.jpg"/>
          <p:cNvPicPr>
            <a:picLocks noChangeAspect="1" noChangeArrowheads="1"/>
          </p:cNvPicPr>
          <p:nvPr/>
        </p:nvPicPr>
        <p:blipFill>
          <a:blip r:embed="rId5"/>
          <a:srcRect l="347" t="16666" r="11524" b="26000"/>
          <a:stretch>
            <a:fillRect/>
          </a:stretch>
        </p:blipFill>
        <p:spPr bwMode="auto">
          <a:xfrm>
            <a:off x="4355976" y="1571612"/>
            <a:ext cx="230425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nya\Desktop\ЭМОЦИИ\2023-02-09-07-15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Сделав фотографии детей с базовыми эмоциями, мы сделали картотеку «Моя эмоция» и кубик на гранях которого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размещены разные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игры заключается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том, чтобы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 себя с той эмоцией на которую выпал кубик.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игры дети учатся распознавать и узнавать свои эмоции.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anya\Desktop\ЭМОЦИИ\фото\Screenshot_20230213_084158_com.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70" t="28112" b="28158"/>
          <a:stretch>
            <a:fillRect/>
          </a:stretch>
        </p:blipFill>
        <p:spPr bwMode="auto">
          <a:xfrm>
            <a:off x="428596" y="3643314"/>
            <a:ext cx="3643338" cy="2857520"/>
          </a:xfrm>
          <a:prstGeom prst="rect">
            <a:avLst/>
          </a:prstGeom>
          <a:noFill/>
        </p:spPr>
      </p:pic>
      <p:pic>
        <p:nvPicPr>
          <p:cNvPr id="6147" name="Picture 3" descr="C:\Users\Sanya\Desktop\ЭМОЦИИ\фото\Screenshot_20230213_084221_com.whatsapp.jpg"/>
          <p:cNvPicPr>
            <a:picLocks noChangeAspect="1" noChangeArrowheads="1"/>
          </p:cNvPicPr>
          <p:nvPr/>
        </p:nvPicPr>
        <p:blipFill>
          <a:blip r:embed="rId4"/>
          <a:srcRect t="29166" b="29167"/>
          <a:stretch>
            <a:fillRect/>
          </a:stretch>
        </p:blipFill>
        <p:spPr bwMode="auto">
          <a:xfrm>
            <a:off x="4643438" y="3643314"/>
            <a:ext cx="316523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nya\Desktop\ЭМОЦИИ\2023-02-09-07-15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anya\Desktop\ЭМОЦИИ\фото\Screenshot_20230213_084236_com.whatsapp.jpg"/>
          <p:cNvPicPr>
            <a:picLocks noChangeAspect="1" noChangeArrowheads="1"/>
          </p:cNvPicPr>
          <p:nvPr/>
        </p:nvPicPr>
        <p:blipFill>
          <a:blip r:embed="rId3"/>
          <a:srcRect t="19791" b="19791"/>
          <a:stretch>
            <a:fillRect/>
          </a:stretch>
        </p:blipFill>
        <p:spPr bwMode="auto">
          <a:xfrm>
            <a:off x="5357818" y="3429000"/>
            <a:ext cx="3286148" cy="2928958"/>
          </a:xfrm>
          <a:prstGeom prst="rect">
            <a:avLst/>
          </a:prstGeom>
          <a:noFill/>
        </p:spPr>
      </p:pic>
      <p:pic>
        <p:nvPicPr>
          <p:cNvPr id="7171" name="Picture 3" descr="C:\Users\Sanya\Desktop\ЭМОЦИИ\фото\Screenshot_20230213_084333_com.whatsapp.jpg"/>
          <p:cNvPicPr>
            <a:picLocks noChangeAspect="1" noChangeArrowheads="1"/>
          </p:cNvPicPr>
          <p:nvPr/>
        </p:nvPicPr>
        <p:blipFill>
          <a:blip r:embed="rId4"/>
          <a:srcRect t="19791" b="20833"/>
          <a:stretch>
            <a:fillRect/>
          </a:stretch>
        </p:blipFill>
        <p:spPr bwMode="auto">
          <a:xfrm>
            <a:off x="775488" y="357166"/>
            <a:ext cx="3796512" cy="2711794"/>
          </a:xfrm>
          <a:prstGeom prst="rect">
            <a:avLst/>
          </a:prstGeom>
          <a:noFill/>
        </p:spPr>
      </p:pic>
      <p:pic>
        <p:nvPicPr>
          <p:cNvPr id="7172" name="Picture 4" descr="C:\Users\Sanya\Desktop\ЭМОЦИИ\фото\IMG-20230210-WA005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8605"/>
            <a:ext cx="3385478" cy="2714644"/>
          </a:xfrm>
          <a:prstGeom prst="rect">
            <a:avLst/>
          </a:prstGeom>
          <a:noFill/>
        </p:spPr>
      </p:pic>
      <p:pic>
        <p:nvPicPr>
          <p:cNvPr id="7174" name="Picture 6" descr="C:\Users\Sanya\Desktop\ЭМОЦИИ\фото\Screenshot_20230213_085706_com.whatsapp.jpg"/>
          <p:cNvPicPr>
            <a:picLocks noChangeAspect="1" noChangeArrowheads="1"/>
          </p:cNvPicPr>
          <p:nvPr/>
        </p:nvPicPr>
        <p:blipFill>
          <a:blip r:embed="rId6"/>
          <a:srcRect l="9375" t="22916" b="28125"/>
          <a:stretch>
            <a:fillRect/>
          </a:stretch>
        </p:blipFill>
        <p:spPr bwMode="auto">
          <a:xfrm>
            <a:off x="768176" y="3573016"/>
            <a:ext cx="3803823" cy="278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ЭМОЦИИ\2023-02-09-07-15-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научить детей передавать образ или настроение жестами мы в своей практике применяем обыгрывание героев из разных сказок.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Sanya\Desktop\ЭМОЦИИ\фото\IMG-20230210-WA0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428868"/>
            <a:ext cx="4177034" cy="2682410"/>
          </a:xfrm>
          <a:prstGeom prst="rect">
            <a:avLst/>
          </a:prstGeom>
          <a:noFill/>
        </p:spPr>
      </p:pic>
      <p:pic>
        <p:nvPicPr>
          <p:cNvPr id="5" name="Picture 2" descr="C:\Users\Sanya\Desktop\ЭМОЦИИ\фото\IMG-20230210-WA0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746086"/>
            <a:ext cx="4359966" cy="283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172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Презентация          </vt:lpstr>
      <vt:lpstr>             Базовые эмоции детей 4-х лет               </vt:lpstr>
      <vt:lpstr>Эмоциональная сфера ребенка  Эмоции дошкольников формируются в процессе общения  ребенка с близким родственником или же со сверстниками. На данном этапе возникает проблема из-за того, что дети часто не умеют правильно распознавать свои эмоции и эмоции других детей (грусть, радость, страх, злость), что является барьером в установлении доброжелательных взаимоотношений и умении общаться</vt:lpstr>
      <vt:lpstr>Выражение эмоций – необходимы для того, чтобы расширить представления детей об эмоциях, сформировать умение сравнивать эмоциональные состояния. Задача педагога: учить детей передавать образ, настроение мимикой, жестами</vt:lpstr>
      <vt:lpstr>Мимика – движение мышц лица, выражающие внутреннее душевное состояние. Жесты –движение рукой или другое телодвижение, что –то обозначающее или сопровождающее речь.</vt:lpstr>
      <vt:lpstr>С детьми 3-4 –х лет мы проводим игры, которые помогают передавать настроение мимикой: «Изучаем эмоции»,  «Я и мои эмоции», «Эмоции», «Подбери эмоцию»  и др.</vt:lpstr>
      <vt:lpstr>Сделав фотографии детей с базовыми эмоциями, мы сделали картотеку «Моя эмоция» и кубик на гранях которого размещены разные эмоции.  Суть игры заключается в том, чтобы найти себя с той эмоцией на которую выпал кубик. В процессе игры дети учатся распознавать и узнавать свои эмоции.  </vt:lpstr>
      <vt:lpstr>Презентация PowerPoint</vt:lpstr>
      <vt:lpstr>Чтобы научить детей передавать образ или настроение жестами мы в своей практике применяем обыгрывание героев из разных сказок. </vt:lpstr>
      <vt:lpstr>В группе создан уголок эмоций, где находятся дидактические игры: «Изучаем эмоции»,  «Я и мои эмоции», «Эмоции», «Подбери эмоцию» , «Мои эмоции» и другие.</vt:lpstr>
      <vt:lpstr>Для того чтобы научить детей делать выбор  мы разработали дидактическую игру  «Выбери уголок по интересам»</vt:lpstr>
      <vt:lpstr>Выбор – это осознанное принятие решения из предложенного множества вариантов, это предпочтение одного варианта другому. С ситуацией выбора ребенок сталкивается постоянно. </vt:lpstr>
      <vt:lpstr>Мы можем научить наших детей делать выбор!  - Позволять ребенку делать выбор, а не решать за него. - Учить ребенка договариваться, держать слово, быть последовательным. - Обращать внимание ребенка на детали. - Выбор должен соответствовать возрасту ребенка. - Чем старше ребенок – тем серьезнее выбор.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Sanya</dc:creator>
  <cp:lastModifiedBy>5565</cp:lastModifiedBy>
  <cp:revision>104</cp:revision>
  <dcterms:created xsi:type="dcterms:W3CDTF">2023-02-09T00:55:26Z</dcterms:created>
  <dcterms:modified xsi:type="dcterms:W3CDTF">2023-02-13T04:49:33Z</dcterms:modified>
</cp:coreProperties>
</file>