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7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500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Реализация права на свободу выбора деятельности ребенка в условиях развивающей среды группы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365104"/>
            <a:ext cx="7000924" cy="19442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№ 8 д/с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«Лесная сказка»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Марьясова Н.Г.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8395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РППС – среда возможности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nya\Desktop\пед совет выбор\IMG-20240221-WA0045.jpg"/>
          <p:cNvPicPr>
            <a:picLocks noChangeAspect="1" noChangeArrowheads="1"/>
          </p:cNvPicPr>
          <p:nvPr/>
        </p:nvPicPr>
        <p:blipFill>
          <a:blip r:embed="rId2"/>
          <a:srcRect l="11658" t="632" r="2069" b="6973"/>
          <a:stretch>
            <a:fillRect/>
          </a:stretch>
        </p:blipFill>
        <p:spPr bwMode="auto">
          <a:xfrm>
            <a:off x="119453" y="2643182"/>
            <a:ext cx="2643206" cy="3786214"/>
          </a:xfrm>
          <a:prstGeom prst="rect">
            <a:avLst/>
          </a:prstGeom>
          <a:noFill/>
        </p:spPr>
      </p:pic>
      <p:pic>
        <p:nvPicPr>
          <p:cNvPr id="1027" name="Picture 3" descr="C:\Users\Sanya\Desktop\пед совет выбор\IMG-20240221-WA0044.jpg"/>
          <p:cNvPicPr>
            <a:picLocks noChangeAspect="1" noChangeArrowheads="1"/>
          </p:cNvPicPr>
          <p:nvPr/>
        </p:nvPicPr>
        <p:blipFill>
          <a:blip r:embed="rId3"/>
          <a:srcRect t="3125" r="5416"/>
          <a:stretch>
            <a:fillRect/>
          </a:stretch>
        </p:blipFill>
        <p:spPr bwMode="auto">
          <a:xfrm>
            <a:off x="6135599" y="2643182"/>
            <a:ext cx="2763817" cy="3786190"/>
          </a:xfrm>
          <a:prstGeom prst="rect">
            <a:avLst/>
          </a:prstGeom>
          <a:noFill/>
        </p:spPr>
      </p:pic>
      <p:pic>
        <p:nvPicPr>
          <p:cNvPr id="1028" name="Picture 4" descr="C:\Users\Sanya\Desktop\пед совет выбор\IMG-20240221-WA0043.jpg"/>
          <p:cNvPicPr>
            <a:picLocks noChangeAspect="1" noChangeArrowheads="1"/>
          </p:cNvPicPr>
          <p:nvPr/>
        </p:nvPicPr>
        <p:blipFill>
          <a:blip r:embed="rId4"/>
          <a:srcRect l="12500" r="12499" b="7314"/>
          <a:stretch>
            <a:fillRect/>
          </a:stretch>
        </p:blipFill>
        <p:spPr bwMode="auto">
          <a:xfrm>
            <a:off x="2778013" y="1268760"/>
            <a:ext cx="3357586" cy="3102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8013" y="4371032"/>
            <a:ext cx="32341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Центр </a:t>
            </a:r>
          </a:p>
          <a:p>
            <a:pPr algn="ctr"/>
            <a:r>
              <a:rPr lang="ru-RU" sz="2000" b="1" dirty="0" smtClean="0"/>
              <a:t>дидактических игр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54 наименований</a:t>
            </a:r>
          </a:p>
          <a:p>
            <a:pPr algn="ctr"/>
            <a:r>
              <a:rPr lang="ru-RU" sz="2000" dirty="0"/>
              <a:t>р</a:t>
            </a:r>
            <a:r>
              <a:rPr lang="ru-RU" sz="2000" dirty="0" smtClean="0"/>
              <a:t>азвивающих игр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nya\Desktop\пед совет выбор\IMG-20240221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04664"/>
            <a:ext cx="2617435" cy="3500854"/>
          </a:xfrm>
          <a:prstGeom prst="rect">
            <a:avLst/>
          </a:prstGeom>
          <a:noFill/>
        </p:spPr>
      </p:pic>
      <p:pic>
        <p:nvPicPr>
          <p:cNvPr id="2051" name="Picture 3" descr="C:\Users\Sanya\Desktop\пед совет выбор\IMG-20240221-WA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3927265" cy="2418151"/>
          </a:xfrm>
          <a:prstGeom prst="rect">
            <a:avLst/>
          </a:prstGeom>
          <a:noFill/>
        </p:spPr>
      </p:pic>
      <p:pic>
        <p:nvPicPr>
          <p:cNvPr id="2052" name="Picture 4" descr="C:\Users\Sanya\Desktop\пед совет выбор\IMG-20240221-WA0038.jpg"/>
          <p:cNvPicPr>
            <a:picLocks noChangeAspect="1" noChangeArrowheads="1"/>
          </p:cNvPicPr>
          <p:nvPr/>
        </p:nvPicPr>
        <p:blipFill>
          <a:blip r:embed="rId4"/>
          <a:srcRect t="6369" b="6586"/>
          <a:stretch>
            <a:fillRect/>
          </a:stretch>
        </p:blipFill>
        <p:spPr bwMode="auto">
          <a:xfrm>
            <a:off x="428596" y="4071942"/>
            <a:ext cx="3714744" cy="24175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20688"/>
            <a:ext cx="44291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Выбор,</a:t>
            </a:r>
            <a:r>
              <a:rPr lang="ru-RU" dirty="0" smtClean="0"/>
              <a:t> </a:t>
            </a:r>
          </a:p>
          <a:p>
            <a:pPr algn="ctr"/>
            <a:r>
              <a:rPr lang="ru-RU" sz="2400" dirty="0" smtClean="0"/>
              <a:t>самостоятельное </a:t>
            </a:r>
          </a:p>
          <a:p>
            <a:pPr algn="ctr"/>
            <a:r>
              <a:rPr lang="ru-RU" sz="2400" dirty="0" smtClean="0"/>
              <a:t>самоопределение ребёнка: </a:t>
            </a:r>
          </a:p>
          <a:p>
            <a:pPr algn="ctr"/>
            <a:r>
              <a:rPr lang="ru-RU" sz="2400" dirty="0" smtClean="0"/>
              <a:t>во что я буду играть, </a:t>
            </a:r>
          </a:p>
          <a:p>
            <a:pPr algn="ctr"/>
            <a:r>
              <a:rPr lang="ru-RU" sz="2400" dirty="0" smtClean="0"/>
              <a:t>с кем я буду играть, </a:t>
            </a:r>
          </a:p>
          <a:p>
            <a:pPr algn="ctr"/>
            <a:r>
              <a:rPr lang="ru-RU" sz="2400" dirty="0" smtClean="0"/>
              <a:t>по каким правилам </a:t>
            </a:r>
          </a:p>
          <a:p>
            <a:pPr algn="ctr"/>
            <a:r>
              <a:rPr lang="ru-RU" sz="2400" dirty="0" smtClean="0"/>
              <a:t>(будем договариваться)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anya\Desktop\пед совет выбор\IMG-20240221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103" b="15276"/>
          <a:stretch>
            <a:fillRect/>
          </a:stretch>
        </p:blipFill>
        <p:spPr bwMode="auto">
          <a:xfrm>
            <a:off x="430472" y="3959370"/>
            <a:ext cx="3978714" cy="2520280"/>
          </a:xfrm>
          <a:prstGeom prst="rect">
            <a:avLst/>
          </a:prstGeom>
          <a:noFill/>
        </p:spPr>
      </p:pic>
      <p:pic>
        <p:nvPicPr>
          <p:cNvPr id="3075" name="Picture 3" descr="C:\Users\Sanya\Desktop\пед совет выбор\IMG-20240221-WA0035.jpg"/>
          <p:cNvPicPr>
            <a:picLocks noChangeAspect="1" noChangeArrowheads="1"/>
          </p:cNvPicPr>
          <p:nvPr/>
        </p:nvPicPr>
        <p:blipFill>
          <a:blip r:embed="rId3"/>
          <a:srcRect t="13683" r="5114" b="8779"/>
          <a:stretch>
            <a:fillRect/>
          </a:stretch>
        </p:blipFill>
        <p:spPr bwMode="auto">
          <a:xfrm>
            <a:off x="4499867" y="3933056"/>
            <a:ext cx="4211240" cy="25729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b="13708"/>
          <a:stretch/>
        </p:blipFill>
        <p:spPr bwMode="auto">
          <a:xfrm>
            <a:off x="362848" y="260648"/>
            <a:ext cx="2150329" cy="31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08" y="332561"/>
            <a:ext cx="2224120" cy="297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64" y="260648"/>
            <a:ext cx="3841965" cy="287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4773" y="3171894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Игры по выбору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b="6622"/>
          <a:stretch/>
        </p:blipFill>
        <p:spPr bwMode="auto">
          <a:xfrm>
            <a:off x="251520" y="3645024"/>
            <a:ext cx="4776004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b="8193"/>
          <a:stretch/>
        </p:blipFill>
        <p:spPr bwMode="auto">
          <a:xfrm>
            <a:off x="272486" y="248969"/>
            <a:ext cx="3522767" cy="28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/>
          <a:stretch/>
        </p:blipFill>
        <p:spPr bwMode="auto">
          <a:xfrm>
            <a:off x="6259434" y="260648"/>
            <a:ext cx="2651299" cy="29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15098" b="5993"/>
          <a:stretch/>
        </p:blipFill>
        <p:spPr bwMode="auto">
          <a:xfrm>
            <a:off x="3480618" y="260648"/>
            <a:ext cx="2772698" cy="288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24" y="3704766"/>
            <a:ext cx="394877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2996" y="3183385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Самостоятельные игры по правилам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56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Реализация права на свободу выбора деятельности ребенка в условиях развивающей среды группы</vt:lpstr>
      <vt:lpstr>РППС – среда 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Sanya</dc:creator>
  <cp:lastModifiedBy>5565</cp:lastModifiedBy>
  <cp:revision>10</cp:revision>
  <dcterms:created xsi:type="dcterms:W3CDTF">2024-02-22T00:40:37Z</dcterms:created>
  <dcterms:modified xsi:type="dcterms:W3CDTF">2024-02-22T05:27:55Z</dcterms:modified>
</cp:coreProperties>
</file>