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5A16F3-F67E-4C7E-B9BB-D587733868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43E3F5-D55E-420D-BAAB-42595C4646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941168"/>
            <a:ext cx="6696744" cy="1470025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 МБДОУ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8 «Лесная сказка» Родионова Ольга Алексеевна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84584" y="47667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Традиции нашей группы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День Именинника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Первый этап визуализации</a:t>
            </a:r>
          </a:p>
        </p:txBody>
      </p:sp>
      <p:pic>
        <p:nvPicPr>
          <p:cNvPr id="2051" name="Picture 3" descr="G:\DCIM\100CANON\IMG_9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8843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0CANON\IMG_9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4088"/>
            <a:ext cx="3600400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4241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Следующий этап – это выделение ребенка, показ сверстникам его значимости в этот день:</a:t>
            </a:r>
          </a:p>
        </p:txBody>
      </p:sp>
      <p:pic>
        <p:nvPicPr>
          <p:cNvPr id="3074" name="Picture 2" descr="F:\марьясова печать\IMG-20220131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638"/>
            <a:ext cx="3519390" cy="406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арьясова печать\IMG-20220131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43639"/>
            <a:ext cx="4197001" cy="406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способность к сопереживанию радостных событий;</a:t>
            </a:r>
          </a:p>
          <a:p>
            <a:pPr marL="0" indent="0">
              <a:buNone/>
            </a:pP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• вызывать положительные эмоции у детей;</a:t>
            </a:r>
          </a:p>
          <a:p>
            <a:pPr marL="0" indent="0">
              <a:buNone/>
            </a:pP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• подчеркнуть значимость каждого ребенка в группе;</a:t>
            </a:r>
          </a:p>
          <a:p>
            <a:pPr marL="0" indent="0">
              <a:buNone/>
            </a:pP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• создать праздничную атмосферу, передать чувство праздника всем детям;</a:t>
            </a:r>
          </a:p>
          <a:p>
            <a:pPr marL="0" indent="0">
              <a:buNone/>
            </a:pP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• укрепить дружеские отношения детей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•научить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говорить теплые, добрые слова другому человеку.</a:t>
            </a:r>
          </a:p>
          <a:p>
            <a:endParaRPr lang="ru-RU" sz="4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Задачи, решаемые на втором этапе: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75114" cy="4457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этап: празднование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сюрпризы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приключения,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сладкие и творческие подарки, необычные угощения; веселые игры, маленькие инсценировки и творческие представления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75120" cy="396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1"/>
            <a:ext cx="44259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9090" y="5301208"/>
            <a:ext cx="3872869" cy="108012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Мы все вместе!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image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27771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0CANON\IMG_9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429000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22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37545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Главное правило – </a:t>
            </a:r>
          </a:p>
          <a:p>
            <a:r>
              <a:rPr lang="ru-RU" sz="2400" dirty="0" smtClean="0"/>
              <a:t>сюрприз, в том числе </a:t>
            </a:r>
          </a:p>
          <a:p>
            <a:r>
              <a:rPr lang="ru-RU" sz="2400" dirty="0" smtClean="0"/>
              <a:t>и сладкий,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олучает каждый </a:t>
            </a:r>
          </a:p>
          <a:p>
            <a:r>
              <a:rPr lang="ru-RU" sz="2400" dirty="0" smtClean="0"/>
              <a:t>Ребенок!!!!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41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0CANON\IMG_9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404665"/>
            <a:ext cx="8244915" cy="5904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</TotalTime>
  <Words>144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Воспитатель средней группы МБДОУ Курагинский детский сад № 8 «Лесная сказка» Родионова Ольга Алексеевна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Родионова О.А</dc:title>
  <dc:creator>User</dc:creator>
  <cp:lastModifiedBy>5565</cp:lastModifiedBy>
  <cp:revision>9</cp:revision>
  <dcterms:created xsi:type="dcterms:W3CDTF">2022-01-31T05:42:18Z</dcterms:created>
  <dcterms:modified xsi:type="dcterms:W3CDTF">2022-02-02T05:59:22Z</dcterms:modified>
</cp:coreProperties>
</file>