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1D0EC51-18B8-4F0D-8726-0D3AAC95F65E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CC350E-4B46-4F84-8E53-4EE2E41A0E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175351" cy="1793167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858000" cy="914400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4187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844824"/>
            <a:ext cx="60486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проекты по формированию у дошкольника навыков: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(сопереживания), коммуникабельности, заботы, ответственности, сотрудничества, умения договариваться, умения соблюдать правила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Родионова О.А.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1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5040560" cy="532859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«Дошкольный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самоценен тем,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 позволяет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разные виды свободной деятельности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играть, рисовать, слушать сказки, конструировать,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помогать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взрослым».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«От рождения до школы»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836712"/>
            <a:ext cx="632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Ребенок до </a:t>
            </a:r>
            <a:r>
              <a:rPr lang="ru-RU" sz="2400" dirty="0"/>
              <a:t>3-х лет начинает осваивать </a:t>
            </a:r>
            <a:endParaRPr lang="ru-RU" sz="2400" dirty="0" smtClean="0"/>
          </a:p>
          <a:p>
            <a:r>
              <a:rPr lang="ru-RU" sz="2400" dirty="0" smtClean="0"/>
              <a:t>все </a:t>
            </a:r>
            <a:r>
              <a:rPr lang="ru-RU" sz="2400" dirty="0"/>
              <a:t>многообразие социальных отношений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социальных ролей</a:t>
            </a:r>
          </a:p>
        </p:txBody>
      </p:sp>
    </p:spTree>
    <p:extLst>
      <p:ext uri="{BB962C8B-B14F-4D97-AF65-F5344CB8AC3E}">
        <p14:creationId xmlns:p14="http://schemas.microsoft.com/office/powerpoint/2010/main" val="270946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41333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цель социального направления воспитания дошкольника заключается в формировании ценностного отношения детей к семье, другому человеку, развитии дружелюбия, создания условий для реализации в обществе.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76673"/>
            <a:ext cx="7272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работы по реализации задач: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сюжетно-ролевых игр;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с правилами, традиционные народные игры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другие;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воспитание у детей навыков поведения в обществе;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умений у детей сотрудничать, организуя групповые формы в продуктивных видах деятельности;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умений у детей анализировать поступки и чувства – свои и других людей;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доброжелательного психологического климата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274576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551837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Культурные практики это разнообразные, основанные на текущих и перспективных интересах ребенка виды самостоятельной деятельности, поведения, опыта, складывающиеся с первых дней его жизни.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306"/>
            <a:ext cx="9144000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фото я\IMG_20230201_075315_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86" y="40466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я\IMG_20230201_075754_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 я\IMG_20230201_080137_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5658"/>
            <a:ext cx="2387757" cy="318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065" y="14127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игра (сюжетная и с правилами);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продуктивная </a:t>
            </a:r>
            <a:r>
              <a:rPr lang="ru-RU" sz="2000" dirty="0"/>
              <a:t>деятельность;</a:t>
            </a:r>
          </a:p>
          <a:p>
            <a:r>
              <a:rPr lang="ru-RU" sz="2000" dirty="0"/>
              <a:t> познавательно-исследовательская деятельность;</a:t>
            </a:r>
          </a:p>
          <a:p>
            <a:r>
              <a:rPr lang="ru-RU" sz="2000" dirty="0" smtClean="0"/>
              <a:t>чтение </a:t>
            </a:r>
            <a:r>
              <a:rPr lang="ru-RU" sz="2000" dirty="0"/>
              <a:t>художественной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7582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фото я\IMG-20230131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4866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я\IMG-20230131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4866"/>
            <a:ext cx="2448272" cy="320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 я\IMG_20230203_114530_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3002"/>
            <a:ext cx="2160240" cy="286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98072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игру ребенок познает окружающую его действительность, свой внутренний мир.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фото я\IMG_20230202_162002_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13234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фото я\IMG_20230202_161752_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132856"/>
            <a:ext cx="312461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66843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Основной деятельностью детей младшего дошкольного возраста является игра, и задача воспитателей и родителей — сделать эту игру максимально продуктивной, не ущемляя при этом интересов ребенка. Любая игра способствует воспитанию не одного, а нескольких качеств, требует участия различных органов и психических процессов, вызывает разнообразные эмоциональные переживания. Игра учит ребенка жить и трудиться в коллективе, воспитывает организаторские способности, волю, дисциплинированность, настойчивость, инициативу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148</TotalTime>
  <Words>271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Презентация PowerPoint</vt:lpstr>
      <vt:lpstr>«Дошкольный возраст самоценен тем, что он позволяет ребенку осуществлять разные виды свободной деятельности – играть, рисовать, слушать сказки, конструировать,  помогать взрослым». ПРОГРАММА «От рождения до школы»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проекты по формированию у дошкольника навыков: эмпатии (сопереживания), коммуникабельности, заботы, ответственности, сотрудничества, умения договариваться, умения соблюдать правила</dc:title>
  <dc:creator>User</dc:creator>
  <cp:lastModifiedBy>5565</cp:lastModifiedBy>
  <cp:revision>15</cp:revision>
  <dcterms:created xsi:type="dcterms:W3CDTF">2023-02-05T09:40:27Z</dcterms:created>
  <dcterms:modified xsi:type="dcterms:W3CDTF">2023-02-10T04:28:19Z</dcterms:modified>
</cp:coreProperties>
</file>