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876-D08A-409B-A770-C4757320F8A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422F-1E8C-4AE6-9353-D4F13A3E9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5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876-D08A-409B-A770-C4757320F8A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422F-1E8C-4AE6-9353-D4F13A3E9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5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876-D08A-409B-A770-C4757320F8A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422F-1E8C-4AE6-9353-D4F13A3E9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7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876-D08A-409B-A770-C4757320F8A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422F-1E8C-4AE6-9353-D4F13A3E9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0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876-D08A-409B-A770-C4757320F8A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422F-1E8C-4AE6-9353-D4F13A3E9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6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876-D08A-409B-A770-C4757320F8A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422F-1E8C-4AE6-9353-D4F13A3E9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6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876-D08A-409B-A770-C4757320F8A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422F-1E8C-4AE6-9353-D4F13A3E9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0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876-D08A-409B-A770-C4757320F8A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422F-1E8C-4AE6-9353-D4F13A3E9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7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876-D08A-409B-A770-C4757320F8A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422F-1E8C-4AE6-9353-D4F13A3E9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1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876-D08A-409B-A770-C4757320F8A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422F-1E8C-4AE6-9353-D4F13A3E9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52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876-D08A-409B-A770-C4757320F8A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422F-1E8C-4AE6-9353-D4F13A3E9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93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6876-D08A-409B-A770-C4757320F8A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C422F-1E8C-4AE6-9353-D4F13A3E9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5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60389"/>
            <a:ext cx="9144000" cy="3972741"/>
          </a:xfrm>
        </p:spPr>
        <p:txBody>
          <a:bodyPr>
            <a:normAutofit/>
          </a:bodyPr>
          <a:lstStyle/>
          <a:p>
            <a:r>
              <a:rPr lang="ru-RU" sz="4400" b="1" i="1" dirty="0"/>
              <a:t>Выбор как один из важных признаков </a:t>
            </a:r>
            <a:br>
              <a:rPr lang="ru-RU" sz="4400" b="1" i="1" dirty="0"/>
            </a:br>
            <a:r>
              <a:rPr lang="ru-RU" sz="4400" b="1" i="1" dirty="0"/>
              <a:t>системно – </a:t>
            </a:r>
            <a:r>
              <a:rPr lang="ru-RU" sz="4400" b="1" i="1" dirty="0" err="1"/>
              <a:t>деятельностного</a:t>
            </a:r>
            <a:r>
              <a:rPr lang="ru-RU" sz="4400" b="1" i="1" dirty="0"/>
              <a:t> подхода</a:t>
            </a:r>
            <a:br>
              <a:rPr lang="ru-RU" sz="4400" b="1" i="1" dirty="0"/>
            </a:br>
            <a:r>
              <a:rPr lang="ru-RU" sz="4400" b="1" i="1" dirty="0"/>
              <a:t> при организации УВП в детском саду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37714"/>
            <a:ext cx="9144000" cy="16557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3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688" y="1680518"/>
            <a:ext cx="1036731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«Быть личностью – это значит осуществлять выборы, возникшие в силу внутренней необходимости, уметь оценить последствия принятого решения и держать за них ответ перед собой и миром. Быть личностью – это значит обладать свободой выбора и нести через всю жизнь бремя выбора.»</a:t>
            </a:r>
          </a:p>
          <a:p>
            <a:pPr algn="just"/>
            <a:r>
              <a:rPr lang="ru-RU" sz="2800" dirty="0" smtClean="0"/>
              <a:t>								А.Г</a:t>
            </a:r>
            <a:r>
              <a:rPr lang="ru-RU" sz="2800" dirty="0"/>
              <a:t>. </a:t>
            </a:r>
            <a:r>
              <a:rPr lang="ru-RU" sz="2800" dirty="0" err="1"/>
              <a:t>Асмолов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9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5" y="606588"/>
            <a:ext cx="4575583" cy="5500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79" y="1497632"/>
            <a:ext cx="6610865" cy="371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421751"/>
              </p:ext>
            </p:extLst>
          </p:nvPr>
        </p:nvGraphicFramePr>
        <p:xfrm>
          <a:off x="197709" y="188323"/>
          <a:ext cx="11813059" cy="6447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2821"/>
                <a:gridCol w="8390238"/>
              </a:tblGrid>
              <a:tr h="41883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Варианты выбора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Примеры</a:t>
                      </a:r>
                      <a:endParaRPr lang="ru-RU" dirty="0"/>
                    </a:p>
                  </a:txBody>
                  <a:tcPr/>
                </a:tc>
              </a:tr>
              <a:tr h="115916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Выбор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Выбери, чем займёшься: будешь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пазлы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составлять или в лото играть?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Знакомимся с насекомым. Будем рисовать насекомое или лепить его?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Построите космический корабль из большого напольного конструктора или из ЛЕГО – конструктора?</a:t>
                      </a:r>
                      <a:endParaRPr lang="ru-RU" dirty="0"/>
                    </a:p>
                  </a:txBody>
                  <a:tcPr/>
                </a:tc>
              </a:tr>
              <a:tr h="115916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Выбор материала, инструментов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Выбери цвет трафарета машинки для аппликации.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 занятия «Золотая осень». Выберите материал – пластилин, Бумагу для аппликации, акварельные краски или цветные карандаши – и сами придумайте, как с их помощью показать золотую осень.</a:t>
                      </a:r>
                      <a:endParaRPr lang="ru-RU" dirty="0"/>
                    </a:p>
                  </a:txBody>
                  <a:tcPr/>
                </a:tc>
              </a:tr>
              <a:tr h="65935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Выбор способа 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Опиши свою любимую игрушку. Выбери способ описания – рассказ или загадка.</a:t>
                      </a:r>
                      <a:endParaRPr lang="ru-RU" dirty="0"/>
                    </a:p>
                  </a:txBody>
                  <a:tcPr/>
                </a:tc>
              </a:tr>
              <a:tr h="65935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Выбор последовательности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Нам надо украсить группу к празднику. Что сначала сделаем: будем украшать готовыми игрушками или склеим гирлянду?</a:t>
                      </a:r>
                      <a:endParaRPr lang="ru-RU" dirty="0"/>
                    </a:p>
                  </a:txBody>
                  <a:tcPr/>
                </a:tc>
              </a:tr>
              <a:tr h="65935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Выбор партнёра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Распределитесь по 4 человека за столами и составьте вместе разрезную картинку.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Выбор партнёра для танца на музыкальном занятии.</a:t>
                      </a:r>
                      <a:endParaRPr lang="ru-RU" dirty="0"/>
                    </a:p>
                  </a:txBody>
                  <a:tcPr/>
                </a:tc>
              </a:tr>
              <a:tr h="115916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Выбор содержания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будем складывать: коврик для собачки или заборчик для лошадки?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Выбор детьми подвижной игры на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физзанятии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Выбери стихотворение, которое будешь разучивать к празднику.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Геометрическую фигуру закрасите или заштрихуете?</a:t>
                      </a:r>
                      <a:endParaRPr lang="ru-RU" dirty="0"/>
                    </a:p>
                  </a:txBody>
                  <a:tcPr/>
                </a:tc>
              </a:tr>
              <a:tr h="48420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Нравственный выбор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игры малышам нужны картинки. Кто хочет помочь мне вырезать их?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0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73994" y="1631870"/>
            <a:ext cx="6104235" cy="3433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22" y="296568"/>
            <a:ext cx="3855299" cy="2891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06" y="3487704"/>
            <a:ext cx="3867666" cy="2900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7936" y="1629168"/>
            <a:ext cx="6091885" cy="34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0523" y="1670904"/>
            <a:ext cx="6189591" cy="34816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38661" y="1741611"/>
            <a:ext cx="6195079" cy="33457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4925" y="1670904"/>
            <a:ext cx="6189591" cy="34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4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394" y="642551"/>
            <a:ext cx="1002133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Условия, необходимые для успешного протекания ситуаций свободного выбора в процессе развивающего взаимодействия взрослого и ребёнка</a:t>
            </a:r>
            <a:r>
              <a:rPr lang="ru-RU" sz="3200" b="1" dirty="0" smtClean="0"/>
              <a:t>:</a:t>
            </a:r>
          </a:p>
          <a:p>
            <a:pPr algn="ctr"/>
            <a:endParaRPr lang="ru-RU" sz="3200" dirty="0"/>
          </a:p>
          <a:p>
            <a:r>
              <a:rPr lang="ru-RU" sz="3200" dirty="0"/>
              <a:t>- организация соответствующей детским интересам предметно – игровой развивающей среды;</a:t>
            </a:r>
          </a:p>
          <a:p>
            <a:r>
              <a:rPr lang="ru-RU" sz="3200" dirty="0"/>
              <a:t>- демократический стиль общения воспитателя с детьми;</a:t>
            </a:r>
          </a:p>
          <a:p>
            <a:r>
              <a:rPr lang="ru-RU" sz="3200" dirty="0"/>
              <a:t>- развитие умения детей осуществлять выбор деятельности и отношений в соответствии со своими интересами и реализовывать его.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6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303</Words>
  <Application>Microsoft Office PowerPoint</Application>
  <PresentationFormat>Широкоэкранный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Выбор как один из важных признаков  системно – деятельностного подхода  при организации УВП в детском саду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как один из важных признаков  системно – деятельностного подхода  при организации УВП в детском саду </dc:title>
  <dc:creator>Учетная запись Майкрософт</dc:creator>
  <cp:lastModifiedBy>Учетная запись Майкрософт</cp:lastModifiedBy>
  <cp:revision>8</cp:revision>
  <dcterms:created xsi:type="dcterms:W3CDTF">2023-11-20T14:14:08Z</dcterms:created>
  <dcterms:modified xsi:type="dcterms:W3CDTF">2023-11-22T07:50:03Z</dcterms:modified>
</cp:coreProperties>
</file>