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4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5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3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3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4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2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7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9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82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9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9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5E9F1-BF87-4E38-962F-D17319CE72E3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29F19-0D29-4924-8295-3E5DBCCF7D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1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Игровая терапия - эффективный метод коррекции эмоциональной сферы личности ребенка дошкольного возраста.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057672"/>
          </a:xfrm>
        </p:spPr>
        <p:txBody>
          <a:bodyPr/>
          <a:lstStyle/>
          <a:p>
            <a:r>
              <a:rPr lang="ru-RU" dirty="0" smtClean="0"/>
              <a:t>Вяткина Екатерина Ивановна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9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dirty="0" smtClean="0"/>
              <a:t>Ролевое проигрывание ситуаций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Цель: упражнение можно выполнить как со всей группой, так и в парах, оно направлено на конкретную проработку, применение «волшебных» средств понимания, развитие </a:t>
            </a:r>
            <a:r>
              <a:rPr lang="ru-RU" dirty="0" err="1" smtClean="0"/>
              <a:t>эмпатии</a:t>
            </a:r>
            <a:r>
              <a:rPr lang="ru-RU" dirty="0" smtClean="0"/>
              <a:t>, использование уже знакомых средств понимания.</a:t>
            </a:r>
          </a:p>
          <a:p>
            <a:pPr marL="0" indent="0">
              <a:buNone/>
            </a:pPr>
            <a:r>
              <a:rPr lang="ru-RU" dirty="0" smtClean="0"/>
              <a:t>Воспользовавшись «волшебными» средствами понимания, дети должны помочь:</a:t>
            </a:r>
          </a:p>
          <a:p>
            <a:pPr marL="0" indent="0">
              <a:buNone/>
            </a:pPr>
            <a:r>
              <a:rPr lang="ru-RU" dirty="0" smtClean="0"/>
              <a:t>1) плачущему ребенку, он потерял мячик;</a:t>
            </a:r>
          </a:p>
          <a:p>
            <a:pPr marL="0" indent="0">
              <a:buNone/>
            </a:pPr>
            <a:r>
              <a:rPr lang="ru-RU" dirty="0" smtClean="0"/>
              <a:t>2) мама пришла с работы, она очень устала;</a:t>
            </a:r>
          </a:p>
          <a:p>
            <a:pPr marL="0" indent="0">
              <a:buNone/>
            </a:pPr>
            <a:r>
              <a:rPr lang="ru-RU" dirty="0" smtClean="0"/>
              <a:t>3) ребенок сидит грустный, у него мама уехала в командировку;</a:t>
            </a:r>
          </a:p>
          <a:p>
            <a:pPr marL="0" indent="0">
              <a:buNone/>
            </a:pPr>
            <a:r>
              <a:rPr lang="ru-RU" dirty="0" smtClean="0"/>
              <a:t>4) девочка попросила тебя помочь ей сделать аппликацию.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54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778098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Игровая ситуация «Помоги плачущему ребенку, он потерял мячик»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игры\помог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r="19971"/>
          <a:stretch/>
        </p:blipFill>
        <p:spPr bwMode="auto">
          <a:xfrm>
            <a:off x="6004835" y="1700808"/>
            <a:ext cx="3155589" cy="40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t="4717" r="37868"/>
          <a:stretch/>
        </p:blipFill>
        <p:spPr bwMode="auto">
          <a:xfrm>
            <a:off x="107504" y="1700808"/>
            <a:ext cx="2406481" cy="40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r="22427"/>
          <a:stretch/>
        </p:blipFill>
        <p:spPr bwMode="auto">
          <a:xfrm>
            <a:off x="2611344" y="1700808"/>
            <a:ext cx="3345674" cy="40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06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Игровая ситуация «Мама пришла с работы, она очень устала»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9" r="12444"/>
          <a:stretch/>
        </p:blipFill>
        <p:spPr bwMode="auto">
          <a:xfrm>
            <a:off x="454918" y="1587945"/>
            <a:ext cx="2232248" cy="304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28396" b="5947"/>
          <a:stretch/>
        </p:blipFill>
        <p:spPr bwMode="auto">
          <a:xfrm>
            <a:off x="5652120" y="1587945"/>
            <a:ext cx="2665174" cy="320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18781"/>
          <a:stretch/>
        </p:blipFill>
        <p:spPr bwMode="auto">
          <a:xfrm>
            <a:off x="2267744" y="3386820"/>
            <a:ext cx="3539613" cy="347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70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«Рукавички»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7"/>
          <a:stretch/>
        </p:blipFill>
        <p:spPr bwMode="auto">
          <a:xfrm>
            <a:off x="3192891" y="4375508"/>
            <a:ext cx="3912151" cy="248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49002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1"/>
          <a:stretch/>
        </p:blipFill>
        <p:spPr bwMode="auto">
          <a:xfrm>
            <a:off x="9526" y="1133283"/>
            <a:ext cx="5139439" cy="327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04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«Рисуем на ладошках»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83380" cy="342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08" y="1185052"/>
            <a:ext cx="4445983" cy="332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53997"/>
            <a:ext cx="4032448" cy="301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349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«Рубка дров»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259228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Ход игры: каждый ребенок должен представить, что он рубит дрова. Рубить будем воображаемым топором, то есть соединенными между собой ладонями. Ребенок должен поставить воображаемое полено или пень, высоко над головой поднимает «топор» и резко с силой опускает его вниз, на «полено». При этом надо громко выкрикнуть: «Ха!». Повторить это действие несколько раз.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" y="3284983"/>
            <a:ext cx="4546012" cy="33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56" y="3325531"/>
            <a:ext cx="4504014" cy="336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39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i="1" dirty="0" smtClean="0"/>
              <a:t>Комплекс упражнений  для снятия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/>
              <a:t> </a:t>
            </a:r>
            <a:r>
              <a:rPr lang="ru-RU" sz="3600" b="1" i="1" dirty="0" err="1" smtClean="0"/>
              <a:t>психоэмоционального</a:t>
            </a:r>
            <a:r>
              <a:rPr lang="ru-RU" sz="3600" b="1" i="1" dirty="0" smtClean="0"/>
              <a:t> напряжения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/>
              <a:t>«Релаксация»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1" dirty="0" smtClean="0"/>
              <a:t>         </a:t>
            </a:r>
          </a:p>
          <a:p>
            <a:pPr>
              <a:buNone/>
            </a:pPr>
            <a:r>
              <a:rPr lang="ru-RU" b="1" i="1" dirty="0" smtClean="0"/>
              <a:t>        Цели:</a:t>
            </a:r>
            <a:r>
              <a:rPr lang="ru-RU" dirty="0" smtClean="0"/>
              <a:t> </a:t>
            </a:r>
          </a:p>
          <a:p>
            <a:r>
              <a:rPr lang="ru-RU" dirty="0" smtClean="0"/>
              <a:t>Сохранение и укрепление психического здоровья воспитанников. </a:t>
            </a:r>
          </a:p>
          <a:p>
            <a:pPr>
              <a:buNone/>
            </a:pPr>
            <a:r>
              <a:rPr lang="ru-RU" b="1" i="1" dirty="0" smtClean="0"/>
              <a:t>       Задачи:</a:t>
            </a:r>
            <a:r>
              <a:rPr lang="ru-RU" dirty="0" smtClean="0"/>
              <a:t> </a:t>
            </a:r>
          </a:p>
          <a:p>
            <a:r>
              <a:rPr lang="ru-RU" dirty="0" smtClean="0"/>
              <a:t>1.Обучение детей использованию социально-приемлемых способов снятия эмоционального напряжения. </a:t>
            </a:r>
            <a:br>
              <a:rPr lang="ru-RU" dirty="0" smtClean="0"/>
            </a:br>
            <a:r>
              <a:rPr lang="ru-RU" dirty="0" smtClean="0"/>
              <a:t>2. Оптимизация уровня агрессивности и тревожности. </a:t>
            </a:r>
            <a:br>
              <a:rPr lang="ru-RU" dirty="0" smtClean="0"/>
            </a:br>
            <a:r>
              <a:rPr lang="ru-RU" dirty="0" smtClean="0"/>
              <a:t>3. Обучение навыкам </a:t>
            </a:r>
            <a:r>
              <a:rPr lang="ru-RU" dirty="0" err="1" smtClean="0"/>
              <a:t>саморегуляции</a:t>
            </a:r>
            <a:r>
              <a:rPr lang="ru-RU" dirty="0" smtClean="0"/>
              <a:t> и релаксации. </a:t>
            </a:r>
            <a:br>
              <a:rPr lang="ru-RU" dirty="0" smtClean="0"/>
            </a:br>
            <a:r>
              <a:rPr lang="ru-RU" dirty="0" smtClean="0"/>
              <a:t>4. Развитие и накопление положительного образного опыта. 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6600" i="1" dirty="0" smtClean="0"/>
              <a:t>Для каждого </a:t>
            </a:r>
            <a:r>
              <a:rPr lang="ru-RU" sz="6600" i="1" smtClean="0"/>
              <a:t>возраста можно </a:t>
            </a:r>
            <a:r>
              <a:rPr lang="ru-RU" sz="6600" i="1" dirty="0" smtClean="0"/>
              <a:t>подобрать свои упражнения, составить картотеку игр</a:t>
            </a:r>
            <a:endParaRPr lang="ru-RU" sz="66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227</Words>
  <Application>Microsoft Office PowerPoint</Application>
  <PresentationFormat>Экран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Игровая терапия - эффективный метод коррекции эмоциональной сферы личности ребенка дошкольного возраста.</vt:lpstr>
      <vt:lpstr>Ролевое проигрывание ситуаций</vt:lpstr>
      <vt:lpstr>Игровая ситуация «Помоги плачущему ребенку, он потерял мячик» </vt:lpstr>
      <vt:lpstr>Игровая ситуация «Мама пришла с работы, она очень устала»</vt:lpstr>
      <vt:lpstr>Игра «Рукавички»</vt:lpstr>
      <vt:lpstr>Игра «Рисуем на ладошках» </vt:lpstr>
      <vt:lpstr>Игра «Рубка дров»</vt:lpstr>
      <vt:lpstr> Комплекс упражнений  для снятия  психоэмоционального напряжения «Релаксация»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Игровая терапия - эффективный метод коррекции эмоциональной сферы личности ребенка дошкольного возраста.</dc:title>
  <dc:creator>5565</dc:creator>
  <cp:lastModifiedBy>5565</cp:lastModifiedBy>
  <cp:revision>10</cp:revision>
  <dcterms:created xsi:type="dcterms:W3CDTF">2023-11-22T05:23:40Z</dcterms:created>
  <dcterms:modified xsi:type="dcterms:W3CDTF">2023-11-27T09:01:58Z</dcterms:modified>
</cp:coreProperties>
</file>